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7" autoAdjust="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20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ear 5 PP WS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7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5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E.R.Hamilton U1955532</cp:lastModifiedBy>
  <cp:revision>6</cp:revision>
  <dcterms:created xsi:type="dcterms:W3CDTF">2019-07-05T11:02:13Z</dcterms:created>
  <dcterms:modified xsi:type="dcterms:W3CDTF">2020-09-11T12:13:56Z</dcterms:modified>
</cp:coreProperties>
</file>