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8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19100F-C77B-2942-8DF7-DDDB40BFE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C754D3-71B8-9C4A-8F25-94C4F3D5D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5 PP WS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7</cp:revision>
  <dcterms:created xsi:type="dcterms:W3CDTF">2019-07-05T11:02:13Z</dcterms:created>
  <dcterms:modified xsi:type="dcterms:W3CDTF">2020-09-11T12:13:18Z</dcterms:modified>
</cp:coreProperties>
</file>