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2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9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71CF7-7B9F-CA42-9EA2-8A9F3211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6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2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AE9F6F-ECE7-1D40-B398-98817315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E546D4-5B5A-194D-9F06-869360921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315E44-C93E-0C4E-9B13-955EDFACA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1C2D74-3B10-1A45-8DDD-B4E257E66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351340-175B-8149-B979-5D8DFF4EB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13</cp:revision>
  <dcterms:created xsi:type="dcterms:W3CDTF">2019-07-05T11:02:13Z</dcterms:created>
  <dcterms:modified xsi:type="dcterms:W3CDTF">2020-09-11T12:12:58Z</dcterms:modified>
</cp:coreProperties>
</file>