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5A793-2CBC-2649-8625-0AC087770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BB785C-1A84-3A4C-A2FA-64C7FA32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2 PP ws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093A41-7B7C-274D-9F08-203A8577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AAE05E-177B-014B-9ACF-20797266E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4ACEA1-5FBD-1A4E-B059-27255AF1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22</cp:revision>
  <dcterms:created xsi:type="dcterms:W3CDTF">2019-07-05T11:02:13Z</dcterms:created>
  <dcterms:modified xsi:type="dcterms:W3CDTF">2020-09-11T13:31:06Z</dcterms:modified>
</cp:coreProperties>
</file>