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9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8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00F9E-9AF8-6E4F-9302-55DCA4943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57063-EAFE-FB4F-A0B3-4E881D1C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DB87C7-B510-0449-B63C-1DB661E9C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D29152-B985-D345-9C9B-F7DCA890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38876E-76E2-5947-B2AF-F669766C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20</cp:revision>
  <dcterms:created xsi:type="dcterms:W3CDTF">2019-07-05T11:02:13Z</dcterms:created>
  <dcterms:modified xsi:type="dcterms:W3CDTF">2020-09-11T13:30:09Z</dcterms:modified>
</cp:coreProperties>
</file>