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20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ar 1 PP ws4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E.R.Hamilton U1955532</cp:lastModifiedBy>
  <cp:revision>11</cp:revision>
  <dcterms:created xsi:type="dcterms:W3CDTF">2019-07-05T11:02:13Z</dcterms:created>
  <dcterms:modified xsi:type="dcterms:W3CDTF">2020-09-11T13:04:41Z</dcterms:modified>
</cp:coreProperties>
</file>