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5" autoAdjust="0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20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7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5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7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5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5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3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4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4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5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ear 1 PP ws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191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ear 1 PP ws2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33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ear 1 PP ws2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318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ear 1 PP ws2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40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ear 1 PP ws2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88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ear 1 PP ws2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524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E.R.Hamilton U1955532</cp:lastModifiedBy>
  <cp:revision>11</cp:revision>
  <dcterms:created xsi:type="dcterms:W3CDTF">2019-07-05T11:02:13Z</dcterms:created>
  <dcterms:modified xsi:type="dcterms:W3CDTF">2020-09-11T13:04:18Z</dcterms:modified>
</cp:coreProperties>
</file>