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5" autoAdjust="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20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15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15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15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15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15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24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15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278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E.R.Hamilton U1955532</cp:lastModifiedBy>
  <cp:revision>16</cp:revision>
  <dcterms:created xsi:type="dcterms:W3CDTF">2019-07-05T11:02:13Z</dcterms:created>
  <dcterms:modified xsi:type="dcterms:W3CDTF">2020-09-11T13:07:38Z</dcterms:modified>
</cp:coreProperties>
</file>