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28" r:id="rId14"/>
    <p:sldId id="299" r:id="rId15"/>
    <p:sldId id="300" r:id="rId16"/>
    <p:sldId id="304" r:id="rId17"/>
    <p:sldId id="319" r:id="rId18"/>
    <p:sldId id="329" r:id="rId19"/>
    <p:sldId id="320" r:id="rId20"/>
    <p:sldId id="322" r:id="rId21"/>
    <p:sldId id="324" r:id="rId22"/>
    <p:sldId id="32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7" Type="http://schemas.openxmlformats.org/officeDocument/2006/relationships/image" Target="../media/image57.png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6.png"/><Relationship Id="rId1" Type="http://schemas.openxmlformats.org/officeDocument/2006/relationships/tags" Target="../tags/tag6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48.png"/><Relationship Id="rId7" Type="http://schemas.openxmlformats.org/officeDocument/2006/relationships/image" Target="../media/image68.png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1" Type="http://schemas.openxmlformats.org/officeDocument/2006/relationships/image" Target="../media/image46.png"/><Relationship Id="rId5" Type="http://schemas.openxmlformats.org/officeDocument/2006/relationships/image" Target="../media/image43.png"/><Relationship Id="rId10" Type="http://schemas.openxmlformats.org/officeDocument/2006/relationships/image" Target="../media/image45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1" Type="http://schemas.openxmlformats.org/officeDocument/2006/relationships/image" Target="../media/image17.png"/><Relationship Id="rId10" Type="http://schemas.openxmlformats.org/officeDocument/2006/relationships/image" Target="../media/image160.png"/><Relationship Id="rId4" Type="http://schemas.openxmlformats.org/officeDocument/2006/relationships/image" Target="../media/image15.png"/><Relationship Id="rId9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7" Type="http://schemas.openxmlformats.org/officeDocument/2006/relationships/image" Target="../media/image12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NEGATIVE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7634" y="1897768"/>
            <a:ext cx="5703912" cy="3005873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1 - 5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94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1271823" y="1852519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05375" y="2328737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716275" y="2328737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0.5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63781" y="2328737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1.5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806458" y="2328737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1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458" y="2328737"/>
                <a:ext cx="585195" cy="461665"/>
              </a:xfrm>
              <a:prstGeom prst="rect">
                <a:avLst/>
              </a:prstGeom>
              <a:blipFill>
                <a:blip r:embed="rId6"/>
                <a:stretch>
                  <a:fillRect t="-10526" r="-1458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015590" y="2333821"/>
                <a:ext cx="8496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1.5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590" y="2333821"/>
                <a:ext cx="849687" cy="461665"/>
              </a:xfrm>
              <a:prstGeom prst="rect">
                <a:avLst/>
              </a:prstGeom>
              <a:blipFill>
                <a:blip r:embed="rId7"/>
                <a:stretch>
                  <a:fillRect t="-10526" r="-719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84022" y="803341"/>
            <a:ext cx="7534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Complete the number lines</a:t>
            </a:r>
            <a:endParaRPr lang="en-GB" sz="28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15892"/>
              </p:ext>
            </p:extLst>
          </p:nvPr>
        </p:nvGraphicFramePr>
        <p:xfrm>
          <a:off x="1271822" y="4259339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05375" y="4846685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31525" y="4846685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853748" y="4846685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1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48" y="4846685"/>
                <a:ext cx="585195" cy="461665"/>
              </a:xfrm>
              <a:prstGeom prst="rect">
                <a:avLst/>
              </a:prstGeom>
              <a:blipFill>
                <a:blip r:embed="rId8"/>
                <a:stretch>
                  <a:fillRect t="-10526" r="-1458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4432621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20586" y="2328737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  <a:endParaRPr lang="en-GB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87732" y="2323653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49854" y="2333821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2.5</a:t>
            </a:r>
            <a:endParaRPr lang="en-GB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245503" y="2330531"/>
                <a:ext cx="9060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0.5</a:t>
                </a:r>
                <a:endParaRPr lang="en-GB" sz="2400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503" y="2330531"/>
                <a:ext cx="906036" cy="461665"/>
              </a:xfrm>
              <a:prstGeom prst="rect">
                <a:avLst/>
              </a:prstGeom>
              <a:blipFill>
                <a:blip r:embed="rId9"/>
                <a:stretch>
                  <a:fillRect t="-10526" r="-402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539669" y="2322473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2</a:t>
                </a:r>
                <a:endParaRPr lang="en-GB" sz="2400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669" y="2322473"/>
                <a:ext cx="585195" cy="461665"/>
              </a:xfrm>
              <a:prstGeom prst="rect">
                <a:avLst/>
              </a:prstGeom>
              <a:blipFill>
                <a:blip r:embed="rId10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764698" y="2322474"/>
                <a:ext cx="814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2.5</a:t>
                </a:r>
                <a:endParaRPr lang="en-GB" sz="2400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8" y="2322474"/>
                <a:ext cx="814813" cy="461665"/>
              </a:xfrm>
              <a:prstGeom prst="rect">
                <a:avLst/>
              </a:prstGeom>
              <a:blipFill>
                <a:blip r:embed="rId11"/>
                <a:stretch>
                  <a:fillRect t="-10526" r="-1044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1271822" y="4040116"/>
            <a:ext cx="6252300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463506" y="5256987"/>
                <a:ext cx="18689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 0.2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506" y="5256987"/>
                <a:ext cx="1868931" cy="461665"/>
              </a:xfrm>
              <a:prstGeom prst="rect">
                <a:avLst/>
              </a:prstGeom>
              <a:blipFill>
                <a:blip r:embed="rId12"/>
                <a:stretch>
                  <a:fillRect l="-1954" t="-10526" r="-195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>
            <a:off x="1316368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940397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564426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188455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812484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436513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060542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684571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308600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32632" y="4397958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26375" y="3688063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683345" y="4846685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0.2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51552" y="4846685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0.4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41202" y="4846685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0.6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89829" y="4846685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0.8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321387" y="4846685"/>
                <a:ext cx="8082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0.8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387" y="4846685"/>
                <a:ext cx="808276" cy="461665"/>
              </a:xfrm>
              <a:prstGeom prst="rect">
                <a:avLst/>
              </a:prstGeom>
              <a:blipFill>
                <a:blip r:embed="rId13"/>
                <a:stretch>
                  <a:fillRect t="-10526" r="-1060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033112" y="4846685"/>
                <a:ext cx="8549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0.6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12" y="4846685"/>
                <a:ext cx="854963" cy="461665"/>
              </a:xfrm>
              <a:prstGeom prst="rect">
                <a:avLst/>
              </a:prstGeom>
              <a:blipFill>
                <a:blip r:embed="rId14"/>
                <a:stretch>
                  <a:fillRect t="-10526" r="-714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609448" y="4846685"/>
                <a:ext cx="922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0.4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448" y="4846685"/>
                <a:ext cx="922763" cy="461665"/>
              </a:xfrm>
              <a:prstGeom prst="rect">
                <a:avLst/>
              </a:prstGeom>
              <a:blipFill>
                <a:blip r:embed="rId15"/>
                <a:stretch>
                  <a:fillRect t="-10526" r="-3311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363680" y="4846685"/>
                <a:ext cx="8521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0.2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680" y="4846685"/>
                <a:ext cx="852106" cy="461665"/>
              </a:xfrm>
              <a:prstGeom prst="rect">
                <a:avLst/>
              </a:prstGeom>
              <a:blipFill>
                <a:blip r:embed="rId16"/>
                <a:stretch>
                  <a:fillRect t="-10526" r="-714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1940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3" grpId="0"/>
      <p:bldP spid="47" grpId="0"/>
      <p:bldP spid="49" grpId="0"/>
      <p:bldP spid="54" grpId="0"/>
      <p:bldP spid="54" grpId="1"/>
      <p:bldP spid="65" grpId="0"/>
      <p:bldP spid="65" grpId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1271823" y="1852519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63781" y="2343451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16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015590" y="2343451"/>
                <a:ext cx="8496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8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590" y="2343451"/>
                <a:ext cx="849687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84022" y="803341"/>
                <a:ext cx="75344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What is A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B?</a:t>
                </a:r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22" y="803341"/>
                <a:ext cx="7534478" cy="523220"/>
              </a:xfrm>
              <a:prstGeom prst="rect">
                <a:avLst/>
              </a:prstGeom>
              <a:blipFill>
                <a:blip r:embed="rId7"/>
                <a:stretch>
                  <a:fillRect l="-169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2507855" y="1706753"/>
            <a:ext cx="3748523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64698" y="2343451"/>
            <a:ext cx="81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</a:t>
            </a:r>
            <a:endParaRPr lang="en-GB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990566" y="2343451"/>
            <a:ext cx="81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757550" y="3070029"/>
                <a:ext cx="3116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>
                    <a:latin typeface="Calibri" panose="020F050202020403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</a:rPr>
                  <a:t> 4</a:t>
                </a:r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550" y="3070029"/>
                <a:ext cx="3116443" cy="584775"/>
              </a:xfrm>
              <a:prstGeom prst="rect">
                <a:avLst/>
              </a:prstGeom>
              <a:blipFill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Arrow Connector 74"/>
          <p:cNvCxnSpPr/>
          <p:nvPr/>
        </p:nvCxnSpPr>
        <p:spPr>
          <a:xfrm>
            <a:off x="2556975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183059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809143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435227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061311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687395" y="2018725"/>
            <a:ext cx="543194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051489" y="1344467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24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429844" y="2343451"/>
                <a:ext cx="814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12</a:t>
                </a:r>
                <a:endParaRPr lang="en-GB" sz="24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844" y="2343451"/>
                <a:ext cx="814813" cy="461665"/>
              </a:xfrm>
              <a:prstGeom prst="rect">
                <a:avLst/>
              </a:prstGeom>
              <a:blipFill>
                <a:blip r:embed="rId9"/>
                <a:stretch>
                  <a:fillRect t="-10526" r="-526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764697" y="1453136"/>
                <a:ext cx="814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16</a:t>
                </a:r>
                <a:endParaRPr lang="en-GB" sz="2400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7" y="1453136"/>
                <a:ext cx="814813" cy="461665"/>
              </a:xfrm>
              <a:prstGeom prst="rect">
                <a:avLst/>
              </a:prstGeom>
              <a:blipFill>
                <a:blip r:embed="rId10"/>
                <a:stretch>
                  <a:fillRect t="-10526" r="-522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654775" y="2343451"/>
                <a:ext cx="814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4</a:t>
                </a:r>
                <a:endParaRPr lang="en-GB" sz="24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75" y="2343451"/>
                <a:ext cx="814813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357938" y="2343451"/>
            <a:ext cx="81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974709" y="1453136"/>
            <a:ext cx="81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</a:t>
            </a:r>
            <a:endParaRPr lang="en-GB" sz="24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604878" y="3818300"/>
                <a:ext cx="2178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16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878" y="3818300"/>
                <a:ext cx="2178056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113860" y="3817295"/>
                <a:ext cx="2178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12</a:t>
                </a:r>
                <a:endParaRPr lang="en-GB" sz="3200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860" y="3817295"/>
                <a:ext cx="2178056" cy="584775"/>
              </a:xfrm>
              <a:prstGeom prst="rect">
                <a:avLst/>
              </a:prstGeom>
              <a:blipFill>
                <a:blip r:embed="rId1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693759" y="5048591"/>
            <a:ext cx="665731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11566" y="472767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793833" y="5333930"/>
            <a:ext cx="245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38805" y="533393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16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978584" y="5333930"/>
                <a:ext cx="12168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8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584" y="5333930"/>
                <a:ext cx="1216885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>
            <a:off x="2678245" y="4745072"/>
            <a:ext cx="5860" cy="6478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539354" y="4714396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76096" y="4916253"/>
            <a:ext cx="1185666" cy="86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710501" y="4526812"/>
            <a:ext cx="1251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620008" y="450854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16</a:t>
            </a:r>
            <a:endParaRPr lang="en-GB" sz="2400" dirty="0">
              <a:latin typeface="Calibri" panose="020F050202020403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051489" y="4924854"/>
            <a:ext cx="2424862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9493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2"/>
      <p:bldP spid="81" grpId="0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28" grpId="0"/>
      <p:bldP spid="28" grpId="1"/>
      <p:bldP spid="29" grpId="0"/>
      <p:bldP spid="29" grpId="1"/>
      <p:bldP spid="30" grpId="0"/>
      <p:bldP spid="30" grpId="1"/>
      <p:bldP spid="36" grpId="0"/>
      <p:bldP spid="36" grpId="1"/>
      <p:bldP spid="37" grpId="0"/>
      <p:bldP spid="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9522" y="1897768"/>
            <a:ext cx="5703912" cy="3005873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6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The temperature in Cardiff is 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It falls by 4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What is the temperature now?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What is 3 more than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1?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The temperature in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Glasgow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It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increases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by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What is the temperature now?</a:t>
                </a: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blipFill>
                <a:blip r:embed="rId4"/>
                <a:stretch>
                  <a:fillRect l="-1626" t="-964" r="-1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2316916" y="1953877"/>
            <a:ext cx="39829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0902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3930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416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0444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6958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472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9986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66058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9562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94665" y="2260649"/>
                <a:ext cx="651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665" y="2260649"/>
                <a:ext cx="651510" cy="461665"/>
              </a:xfrm>
              <a:prstGeom prst="rect">
                <a:avLst/>
              </a:prstGeom>
              <a:blipFill>
                <a:blip r:embed="rId5"/>
                <a:stretch>
                  <a:fillRect t="-10526" r="-93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121072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9664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50042" y="2260649"/>
                <a:ext cx="651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042" y="2260649"/>
                <a:ext cx="651510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29340" y="2260649"/>
                <a:ext cx="651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340" y="2260649"/>
                <a:ext cx="651510" cy="461665"/>
              </a:xfrm>
              <a:prstGeom prst="rect">
                <a:avLst/>
              </a:prstGeom>
              <a:blipFill>
                <a:blip r:embed="rId7"/>
                <a:stretch>
                  <a:fillRect t="-10526" r="-93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The temperature in Cardiff is 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It falls by 4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What is the temperature now?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What is 3 more than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1?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The temperature in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Glasgow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It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increases 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by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℃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What is the temperature now?</a:t>
                </a: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blipFill>
                <a:blip r:embed="rId5"/>
                <a:stretch>
                  <a:fillRect l="-1626" t="-964" r="-1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2316916" y="1953877"/>
            <a:ext cx="39829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0902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3930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416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0444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6958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472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99863" y="162266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66058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9562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94665" y="2260649"/>
                <a:ext cx="651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665" y="2260649"/>
                <a:ext cx="651510" cy="461665"/>
              </a:xfrm>
              <a:prstGeom prst="rect">
                <a:avLst/>
              </a:prstGeom>
              <a:blipFill>
                <a:blip r:embed="rId6"/>
                <a:stretch>
                  <a:fillRect t="-10526" r="-93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121072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9664" y="2260649"/>
            <a:ext cx="65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50042" y="2260649"/>
                <a:ext cx="651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042" y="2260649"/>
                <a:ext cx="651510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29340" y="2260649"/>
                <a:ext cx="651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340" y="2260649"/>
                <a:ext cx="651510" cy="461665"/>
              </a:xfrm>
              <a:prstGeom prst="rect">
                <a:avLst/>
              </a:prstGeom>
              <a:blipFill>
                <a:blip r:embed="rId8"/>
                <a:stretch>
                  <a:fillRect t="-10526" r="-93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4501" y="1737429"/>
                <a:ext cx="12309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501" y="1737429"/>
                <a:ext cx="1230923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125419" y="3128735"/>
            <a:ext cx="1230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2</a:t>
            </a:r>
            <a:endParaRPr lang="en-GB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59962" y="5236132"/>
                <a:ext cx="12309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962" y="5236132"/>
                <a:ext cx="1230923" cy="523220"/>
              </a:xfrm>
              <a:prstGeom prst="rect">
                <a:avLst/>
              </a:prstGeom>
              <a:blipFill>
                <a:blip r:embed="rId10"/>
                <a:stretch>
                  <a:fillRect l="-103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6038140" y="1976954"/>
            <a:ext cx="463726" cy="83293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727515" y="1856434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30519" y="1856434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384549" y="1856434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87553" y="1856434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52056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267" y="1705135"/>
            <a:ext cx="1250012" cy="875008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1815152" y="1458959"/>
            <a:ext cx="3919726" cy="1086350"/>
          </a:xfrm>
          <a:prstGeom prst="wedgeRoundRectCallout">
            <a:avLst>
              <a:gd name="adj1" fmla="val 65177"/>
              <a:gd name="adj2" fmla="val 7148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number line looks correct to me!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175659"/>
              </p:ext>
            </p:extLst>
          </p:nvPr>
        </p:nvGraphicFramePr>
        <p:xfrm>
          <a:off x="1304118" y="3575811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37670" y="4052029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748570" y="4052029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85176" y="4052029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6076" y="4052029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32682" y="4052029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4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44819" y="4052029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5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526770" y="4052029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5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70" y="4052029"/>
                <a:ext cx="585195" cy="461665"/>
              </a:xfrm>
              <a:prstGeom prst="rect">
                <a:avLst/>
              </a:prstGeom>
              <a:blipFill>
                <a:blip r:embed="rId8"/>
                <a:stretch>
                  <a:fillRect t="-10667" r="-1354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838753" y="4052029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4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753" y="4052029"/>
                <a:ext cx="585195" cy="461665"/>
              </a:xfrm>
              <a:prstGeom prst="rect">
                <a:avLst/>
              </a:prstGeom>
              <a:blipFill>
                <a:blip r:embed="rId9"/>
                <a:stretch>
                  <a:fillRect t="-10667" r="-1354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240087" y="4052029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3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087" y="4052029"/>
                <a:ext cx="585195" cy="461665"/>
              </a:xfrm>
              <a:prstGeom prst="rect">
                <a:avLst/>
              </a:prstGeom>
              <a:blipFill>
                <a:blip r:embed="rId10"/>
                <a:stretch>
                  <a:fillRect t="-10667" r="-1458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622237" y="4052029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2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237" y="4052029"/>
                <a:ext cx="585195" cy="461665"/>
              </a:xfrm>
              <a:prstGeom prst="rect">
                <a:avLst/>
              </a:prstGeom>
              <a:blipFill>
                <a:blip r:embed="rId11"/>
                <a:stretch>
                  <a:fillRect t="-10667" r="-1458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919408" y="4052029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1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08" y="4052029"/>
                <a:ext cx="585195" cy="461665"/>
              </a:xfrm>
              <a:prstGeom prst="rect">
                <a:avLst/>
              </a:prstGeom>
              <a:blipFill>
                <a:blip r:embed="rId12"/>
                <a:stretch>
                  <a:fillRect t="-10667" r="-1354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430267" y="3094892"/>
            <a:ext cx="0" cy="1793631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07379 0.03518 C -0.08941 0.04305 -0.1125 0.04745 -0.13646 0.04745 C -0.16406 0.04745 -0.18594 0.04305 -0.20156 0.03518 L -0.27518 2.96296E-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7" y="236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03437 0.03495 C -0.04167 0.04305 -0.05226 0.04745 -0.06354 0.04745 C -0.07639 0.04745 -0.08646 0.04305 -0.09375 0.03495 L -0.12795 2.96296E-6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236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07448 -0.04491 C 0.09011 -0.05486 0.11337 -0.06018 0.13768 -0.06018 C 0.16546 -0.06018 0.18768 -0.05486 0.2033 -0.04491 L 0.27796 -7.40741E-7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300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03368 -0.04121 C 0.04062 -0.05047 0.05122 -0.0551 0.06215 -0.0551 C 0.07483 -0.0551 0.0849 -0.05047 0.09184 -0.04121 L 0.12569 2.96296E-6 " pathEditMode="relative" rAng="0" ptsTypes="AAAAA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2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908600" y="1423241"/>
                <a:ext cx="20165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4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/>
                  <a:t> 5 =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00" y="1423241"/>
                <a:ext cx="2016500" cy="892552"/>
              </a:xfrm>
              <a:prstGeom prst="rect">
                <a:avLst/>
              </a:prstGeom>
              <a:blipFill>
                <a:blip r:embed="rId5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21781" y="1423241"/>
                <a:ext cx="20165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4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 5 =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81" y="1423241"/>
                <a:ext cx="2016500" cy="892552"/>
              </a:xfrm>
              <a:prstGeom prst="rect">
                <a:avLst/>
              </a:prstGeom>
              <a:blipFill>
                <a:blip r:embed="rId6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70820" y="5194090"/>
            <a:ext cx="6441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What’s the same and what’s different?</a:t>
            </a:r>
            <a:endParaRPr lang="en-GB" sz="28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59998"/>
              </p:ext>
            </p:extLst>
          </p:nvPr>
        </p:nvGraphicFramePr>
        <p:xfrm>
          <a:off x="1027684" y="3099946"/>
          <a:ext cx="696349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349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96349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375645" y="3099946"/>
            <a:ext cx="6282577" cy="550540"/>
            <a:chOff x="1484208" y="3073125"/>
            <a:chExt cx="5587182" cy="55054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071390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450591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829793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208995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588198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967400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46602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725804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05006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484208" y="3073125"/>
              <a:ext cx="0" cy="5505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89648" y="3639145"/>
            <a:ext cx="23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0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641914" y="3639145"/>
            <a:ext cx="441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1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969536" y="3639145"/>
            <a:ext cx="471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2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57189" y="3639145"/>
            <a:ext cx="23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3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788448" y="3639145"/>
            <a:ext cx="23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4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152075" y="3639145"/>
            <a:ext cx="23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5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483334" y="3639145"/>
            <a:ext cx="23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6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855053" y="3639145"/>
            <a:ext cx="213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7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188109" y="3639145"/>
            <a:ext cx="213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8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545443" y="3639145"/>
            <a:ext cx="213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689687" y="3639145"/>
            <a:ext cx="585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alibri" panose="020F0502020204030204" pitchFamily="34" charset="0"/>
              </a:rPr>
              <a:t>10</a:t>
            </a:r>
            <a:endParaRPr lang="en-GB" sz="20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868881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1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881" y="3639145"/>
                <a:ext cx="585195" cy="400110"/>
              </a:xfrm>
              <a:prstGeom prst="rect">
                <a:avLst/>
              </a:prstGeom>
              <a:blipFill>
                <a:blip r:embed="rId8"/>
                <a:stretch>
                  <a:fillRect t="-9091" r="-3125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519489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2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489" y="3639145"/>
                <a:ext cx="585195" cy="400110"/>
              </a:xfrm>
              <a:prstGeom prst="rect">
                <a:avLst/>
              </a:prstGeom>
              <a:blipFill>
                <a:blip r:embed="rId9"/>
                <a:stretch>
                  <a:fillRect t="-9091" r="-4167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186280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3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280" y="3639145"/>
                <a:ext cx="585195" cy="400110"/>
              </a:xfrm>
              <a:prstGeom prst="rect">
                <a:avLst/>
              </a:prstGeom>
              <a:blipFill>
                <a:blip r:embed="rId10"/>
                <a:stretch>
                  <a:fillRect t="-9091" r="-3125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828644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4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644" y="3639145"/>
                <a:ext cx="585195" cy="400110"/>
              </a:xfrm>
              <a:prstGeom prst="rect">
                <a:avLst/>
              </a:prstGeom>
              <a:blipFill>
                <a:blip r:embed="rId11"/>
                <a:stretch>
                  <a:fillRect t="-9091" r="-4167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479462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5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462" y="3639145"/>
                <a:ext cx="585195" cy="400110"/>
              </a:xfrm>
              <a:prstGeom prst="rect">
                <a:avLst/>
              </a:prstGeom>
              <a:blipFill>
                <a:blip r:embed="rId12"/>
                <a:stretch>
                  <a:fillRect t="-9091" r="-3125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122565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6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565" y="3639145"/>
                <a:ext cx="585195" cy="400110"/>
              </a:xfrm>
              <a:prstGeom prst="rect">
                <a:avLst/>
              </a:prstGeom>
              <a:blipFill>
                <a:blip r:embed="rId13"/>
                <a:stretch>
                  <a:fillRect t="-9091" r="-4167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766612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7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612" y="3639145"/>
                <a:ext cx="585195" cy="400110"/>
              </a:xfrm>
              <a:prstGeom prst="rect">
                <a:avLst/>
              </a:prstGeom>
              <a:blipFill>
                <a:blip r:embed="rId14"/>
                <a:stretch>
                  <a:fillRect t="-9091" r="-3125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418352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8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352" y="3639145"/>
                <a:ext cx="585195" cy="400110"/>
              </a:xfrm>
              <a:prstGeom prst="rect">
                <a:avLst/>
              </a:prstGeom>
              <a:blipFill>
                <a:blip r:embed="rId15"/>
                <a:stretch>
                  <a:fillRect t="-9091" r="-3125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048829" y="3639145"/>
                <a:ext cx="5851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9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829" y="3639145"/>
                <a:ext cx="585195" cy="400110"/>
              </a:xfrm>
              <a:prstGeom prst="rect">
                <a:avLst/>
              </a:prstGeom>
              <a:blipFill>
                <a:blip r:embed="rId16"/>
                <a:stretch>
                  <a:fillRect t="-9091" r="-4167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04030" y="3639145"/>
                <a:ext cx="7497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 smtClean="0">
                    <a:latin typeface="Calibri" panose="020F0502020204030204" pitchFamily="34" charset="0"/>
                  </a:rPr>
                  <a:t>10</a:t>
                </a:r>
                <a:endParaRPr lang="en-GB" sz="2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0" y="3639145"/>
                <a:ext cx="749706" cy="400110"/>
              </a:xfrm>
              <a:prstGeom prst="rect">
                <a:avLst/>
              </a:prstGeom>
              <a:blipFill>
                <a:blip r:embed="rId17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Arrow Connector 61"/>
          <p:cNvCxnSpPr/>
          <p:nvPr/>
        </p:nvCxnSpPr>
        <p:spPr>
          <a:xfrm>
            <a:off x="3105418" y="3031114"/>
            <a:ext cx="1760548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2922693" y="3471911"/>
            <a:ext cx="396746" cy="70140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4649046" y="3475736"/>
            <a:ext cx="396746" cy="70140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95059" y="1435768"/>
            <a:ext cx="9692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1</a:t>
            </a:r>
          </a:p>
          <a:p>
            <a:endParaRPr lang="en-GB" sz="2000" dirty="0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375645" y="3031113"/>
            <a:ext cx="1745421" cy="1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1141507" y="3430428"/>
            <a:ext cx="396746" cy="70140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612499" y="1412314"/>
                <a:ext cx="96921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solidFill>
                      <a:schemeClr val="accent1"/>
                    </a:solidFill>
                  </a:rPr>
                  <a:t>9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499" y="1412314"/>
                <a:ext cx="969218" cy="892552"/>
              </a:xfrm>
              <a:prstGeom prst="rect">
                <a:avLst/>
              </a:prstGeom>
              <a:blipFill>
                <a:blip r:embed="rId18"/>
                <a:stretch>
                  <a:fillRect t="-8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523567" y="1963728"/>
                <a:ext cx="414257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5 more than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4</a:t>
                </a:r>
              </a:p>
              <a:p>
                <a:endParaRPr lang="en-GB" sz="3200" dirty="0" smtClean="0"/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567" y="1963728"/>
                <a:ext cx="4142573" cy="1384995"/>
              </a:xfrm>
              <a:prstGeom prst="rect">
                <a:avLst/>
              </a:prstGeom>
              <a:blipFill>
                <a:blip r:embed="rId19"/>
                <a:stretch>
                  <a:fillRect l="-3829" t="-5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862278" y="1963728"/>
                <a:ext cx="414257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5 less than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4</a:t>
                </a:r>
              </a:p>
              <a:p>
                <a:endParaRPr lang="en-GB" sz="3200" dirty="0" smtClean="0"/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278" y="1963728"/>
                <a:ext cx="4142573" cy="1384995"/>
              </a:xfrm>
              <a:prstGeom prst="rect">
                <a:avLst/>
              </a:prstGeom>
              <a:blipFill>
                <a:blip r:embed="rId20"/>
                <a:stretch>
                  <a:fillRect l="-3829" t="-5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7" grpId="1"/>
      <p:bldP spid="75" grpId="0" animBg="1"/>
      <p:bldP spid="77" grpId="0" animBg="1"/>
      <p:bldP spid="77" grpId="1" animBg="1"/>
      <p:bldP spid="84" grpId="0" animBg="1"/>
      <p:bldP spid="61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00869"/>
              </p:ext>
            </p:extLst>
          </p:nvPr>
        </p:nvGraphicFramePr>
        <p:xfrm>
          <a:off x="1299533" y="2475976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33085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743985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80591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1491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3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28097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4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40234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5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522185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1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185" y="2952194"/>
                <a:ext cx="585195" cy="461665"/>
              </a:xfrm>
              <a:prstGeom prst="rect">
                <a:avLst/>
              </a:prstGeom>
              <a:blipFill>
                <a:blip r:embed="rId5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834168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2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168" y="2952194"/>
                <a:ext cx="585195" cy="461665"/>
              </a:xfrm>
              <a:prstGeom prst="rect">
                <a:avLst/>
              </a:prstGeom>
              <a:blipFill>
                <a:blip r:embed="rId6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235502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3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502" y="2952194"/>
                <a:ext cx="585195" cy="461665"/>
              </a:xfrm>
              <a:prstGeom prst="rect">
                <a:avLst/>
              </a:prstGeom>
              <a:blipFill>
                <a:blip r:embed="rId7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617652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4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52" y="2952194"/>
                <a:ext cx="585195" cy="461665"/>
              </a:xfrm>
              <a:prstGeom prst="rect">
                <a:avLst/>
              </a:prstGeom>
              <a:blipFill>
                <a:blip r:embed="rId8"/>
                <a:stretch>
                  <a:fillRect t="-10526" r="-1458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95222" y="2952194"/>
                <a:ext cx="957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5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2" y="2952194"/>
                <a:ext cx="957669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659519" y="2418707"/>
            <a:ext cx="528499" cy="102683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75546" y="2610519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44225" y="2610519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32524" y="2610519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32904" y="843140"/>
                <a:ext cx="20165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4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/>
                  <a:t> 5 =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904" y="843140"/>
                <a:ext cx="2016500" cy="892552"/>
              </a:xfrm>
              <a:prstGeom prst="rect">
                <a:avLst/>
              </a:prstGeom>
              <a:blipFill>
                <a:blip r:embed="rId10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419363" y="855667"/>
            <a:ext cx="9692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1</a:t>
            </a:r>
          </a:p>
          <a:p>
            <a:endParaRPr lang="en-GB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62413" y="2610519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59658" y="2616383"/>
            <a:ext cx="51724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772332" y="2387022"/>
            <a:ext cx="528499" cy="102683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910249" y="3630817"/>
            <a:ext cx="2515433" cy="0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59658" y="3630817"/>
            <a:ext cx="576923" cy="0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905950" y="365924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4</a:t>
            </a:r>
            <a:endParaRPr lang="en-GB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451387" y="3644672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1</a:t>
            </a:r>
            <a:endParaRPr lang="en-GB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467527" y="1487727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4</a:t>
            </a:r>
            <a:endParaRPr lang="en-GB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961370" y="1488085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1</a:t>
            </a:r>
            <a:endParaRPr lang="en-GB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841154" y="1301943"/>
            <a:ext cx="120216" cy="30518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47749" y="1301943"/>
            <a:ext cx="120216" cy="30518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5426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33" grpId="0"/>
      <p:bldP spid="46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00869"/>
              </p:ext>
            </p:extLst>
          </p:nvPr>
        </p:nvGraphicFramePr>
        <p:xfrm>
          <a:off x="1299533" y="2475976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133085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743985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80591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1491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3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28097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4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40234" y="2952194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5</a:t>
            </a:r>
            <a:endParaRPr lang="en-GB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522185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1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185" y="2952194"/>
                <a:ext cx="585195" cy="461665"/>
              </a:xfrm>
              <a:prstGeom prst="rect">
                <a:avLst/>
              </a:prstGeom>
              <a:blipFill>
                <a:blip r:embed="rId5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834168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2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168" y="2952194"/>
                <a:ext cx="585195" cy="461665"/>
              </a:xfrm>
              <a:prstGeom prst="rect">
                <a:avLst/>
              </a:prstGeom>
              <a:blipFill>
                <a:blip r:embed="rId6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235502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3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502" y="2952194"/>
                <a:ext cx="585195" cy="461665"/>
              </a:xfrm>
              <a:prstGeom prst="rect">
                <a:avLst/>
              </a:prstGeom>
              <a:blipFill>
                <a:blip r:embed="rId7"/>
                <a:stretch>
                  <a:fillRect t="-10526" r="-135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617652" y="2952194"/>
                <a:ext cx="585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4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52" y="2952194"/>
                <a:ext cx="585195" cy="461665"/>
              </a:xfrm>
              <a:prstGeom prst="rect">
                <a:avLst/>
              </a:prstGeom>
              <a:blipFill>
                <a:blip r:embed="rId8"/>
                <a:stretch>
                  <a:fillRect t="-10526" r="-1458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95222" y="2952194"/>
                <a:ext cx="957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>
                    <a:latin typeface="Calibri" panose="020F0502020204030204" pitchFamily="34" charset="0"/>
                  </a:rPr>
                  <a:t>5</a:t>
                </a:r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2" y="2952194"/>
                <a:ext cx="957669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6655807" y="2387022"/>
            <a:ext cx="528499" cy="102683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32904" y="843140"/>
                <a:ext cx="20165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4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/>
                  <a:t> 5 =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904" y="843140"/>
                <a:ext cx="2016500" cy="892552"/>
              </a:xfrm>
              <a:prstGeom prst="rect">
                <a:avLst/>
              </a:prstGeom>
              <a:blipFill>
                <a:blip r:embed="rId10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419363" y="855667"/>
            <a:ext cx="9692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1</a:t>
            </a:r>
          </a:p>
          <a:p>
            <a:endParaRPr lang="en-GB" sz="20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34649" y="3630817"/>
            <a:ext cx="1191033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55522" y="3630817"/>
            <a:ext cx="2460398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537568" y="3644672"/>
            <a:ext cx="5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</a:t>
            </a:r>
            <a:endParaRPr lang="en-GB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93124" y="3644672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4</a:t>
            </a:r>
            <a:endParaRPr lang="en-GB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467527" y="1487727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4</a:t>
            </a:r>
            <a:endParaRPr lang="en-GB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961370" y="1488085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1</a:t>
            </a:r>
            <a:endParaRPr lang="en-GB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841154" y="1301943"/>
            <a:ext cx="120216" cy="30518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47749" y="1301943"/>
            <a:ext cx="120216" cy="30518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044472" y="4500740"/>
                <a:ext cx="20165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4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 6 =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472" y="4500740"/>
                <a:ext cx="2016500" cy="892552"/>
              </a:xfrm>
              <a:prstGeom prst="rect">
                <a:avLst/>
              </a:prstGeom>
              <a:blipFill>
                <a:blip r:embed="rId11"/>
                <a:stretch>
                  <a:fillRect l="-7553"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398053" y="5210375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4</a:t>
            </a:r>
            <a:endParaRPr lang="en-GB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91896" y="5210733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</a:t>
            </a:r>
            <a:endParaRPr lang="en-GB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771680" y="5010943"/>
            <a:ext cx="120216" cy="3051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78275" y="5010943"/>
            <a:ext cx="120216" cy="3051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886950" y="2387022"/>
            <a:ext cx="528499" cy="102683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284088" y="2577871"/>
            <a:ext cx="631832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663725" y="2577871"/>
            <a:ext cx="631832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378659" y="4500740"/>
                <a:ext cx="96921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solidFill>
                      <a:schemeClr val="accent1"/>
                    </a:solidFill>
                  </a:rPr>
                  <a:t>2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59" y="4500740"/>
                <a:ext cx="969218" cy="892552"/>
              </a:xfrm>
              <a:prstGeom prst="rect">
                <a:avLst/>
              </a:prstGeom>
              <a:blipFill>
                <a:blip r:embed="rId12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940226" y="4500740"/>
                <a:ext cx="2710662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 smtClean="0"/>
                  <a:t>13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/>
                  <a:t> 27 =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226" y="4500740"/>
                <a:ext cx="2710662" cy="892552"/>
              </a:xfrm>
              <a:prstGeom prst="rect">
                <a:avLst/>
              </a:prstGeom>
              <a:blipFill>
                <a:blip r:embed="rId13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869366" y="5257400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13</a:t>
            </a:r>
            <a:endParaRPr lang="en-GB" sz="24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63209" y="5257758"/>
            <a:ext cx="585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14</a:t>
            </a:r>
            <a:endParaRPr lang="en-GB" sz="24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6242993" y="5010943"/>
            <a:ext cx="120216" cy="30518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49588" y="5010943"/>
            <a:ext cx="120216" cy="30518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77718" y="4497531"/>
            <a:ext cx="9692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14</a:t>
            </a:r>
          </a:p>
          <a:p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2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51" grpId="0"/>
      <p:bldP spid="52" grpId="0"/>
      <p:bldP spid="55" grpId="0" animBg="1"/>
      <p:bldP spid="58" grpId="0"/>
      <p:bldP spid="59" grpId="0"/>
      <p:bldP spid="61" grpId="0"/>
      <p:bldP spid="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4.6|0.7|1|0.8|1.5|3.8|1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7.1|1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6|9.4|6.9|4.8|2.4|1|2.2|4.3|6.9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5.9|0.7|0.8|0.8|0.8|1.3|14.3|8.3|7.6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4|6.1|9.2|0.8|4.6|4.6|5.8|2.3|1|1.8|18.8|10.4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|12.6|1.6|1.3|1.2|10.8|1.8|1.6|2.9|14.8|3.2|1.8|0.8|0.7|0.5|0.5|0.5|0.6|0.4|0.5|0.5|4.8|5.8|6.6|9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|7.8|4|1.2|3.5|2.4|4.2|15.2|0.9|0.9|1.1|1|1.2|6.2|6|11.9|6|8.9|1.7|2.8|4.6|4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09F9FE-D6A9-4220-B457-9C8DC31CA0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522d4c35-b548-4432-90ae-af4376e1c4b4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391</Words>
  <Application>Microsoft Office PowerPoint</Application>
  <PresentationFormat>On-screen Show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NEGATIVE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1 - 5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279</cp:revision>
  <dcterms:created xsi:type="dcterms:W3CDTF">2019-07-05T11:02:13Z</dcterms:created>
  <dcterms:modified xsi:type="dcterms:W3CDTF">2020-09-04T07:59:29Z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