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22" r:id="rId13"/>
    <p:sldId id="327" r:id="rId14"/>
    <p:sldId id="299" r:id="rId15"/>
    <p:sldId id="312" r:id="rId16"/>
    <p:sldId id="323" r:id="rId17"/>
    <p:sldId id="324" r:id="rId18"/>
    <p:sldId id="325" r:id="rId19"/>
    <p:sldId id="301" r:id="rId20"/>
    <p:sldId id="320" r:id="rId21"/>
    <p:sldId id="326" r:id="rId22"/>
    <p:sldId id="317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6FBFE"/>
    <a:srgbClr val="FAED69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7032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5922" y="3017481"/>
            <a:ext cx="1937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Greatest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35922" y="4708818"/>
            <a:ext cx="1937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Smallest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67512" y="825306"/>
            <a:ext cx="760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 </a:t>
            </a:r>
            <a:r>
              <a:rPr lang="en-GB" sz="2800" dirty="0"/>
              <a:t>3</a:t>
            </a:r>
            <a:r>
              <a:rPr lang="en-GB" sz="2800" dirty="0" smtClean="0"/>
              <a:t> counters on a place value grid.</a:t>
            </a:r>
          </a:p>
          <a:p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03701" y="1409313"/>
            <a:ext cx="760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What’s the smallest 4-digit number you can make?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03701" y="1409313"/>
            <a:ext cx="760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What’s the greatest 4-digit number you can make?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1390187" y="2986609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872343" y="2970776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664507" y="3297772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609396" y="4659324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861518" y="4645886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5313649" y="4645886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390187" y="3753597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872343" y="3737764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1664507" y="4064760"/>
            <a:ext cx="274320" cy="27432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1208984" y="1346268"/>
            <a:ext cx="7605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Make a number that comes between these numbers when ordered in descending order.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367574"/>
            <a:ext cx="747045" cy="74704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721045" y="465680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491" y="5429172"/>
            <a:ext cx="760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other numbers could you make?</a:t>
            </a: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28639"/>
              </p:ext>
            </p:extLst>
          </p:nvPr>
        </p:nvGraphicFramePr>
        <p:xfrm>
          <a:off x="1113157" y="2458745"/>
          <a:ext cx="5214964" cy="27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681385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27819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051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868 -0.000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2" grpId="0"/>
      <p:bldP spid="22" grpId="1"/>
      <p:bldP spid="24" grpId="0"/>
      <p:bldP spid="24" grpId="1"/>
      <p:bldP spid="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4 –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0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03089" y="1589811"/>
                <a:ext cx="5968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4,572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4000" dirty="0" smtClean="0"/>
                  <a:t>  4, _21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4000" dirty="0" smtClean="0"/>
                  <a:t>  4,907</a:t>
                </a:r>
                <a:endParaRPr lang="en-GB" sz="4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89" y="1589811"/>
                <a:ext cx="5968419" cy="707886"/>
              </a:xfrm>
              <a:prstGeom prst="rect">
                <a:avLst/>
              </a:prstGeom>
              <a:blipFill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819911" y="2840857"/>
            <a:ext cx="76055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It must be</a:t>
            </a:r>
          </a:p>
          <a:p>
            <a:endParaRPr lang="en-GB" sz="2800" dirty="0"/>
          </a:p>
          <a:p>
            <a:r>
              <a:rPr lang="en-GB" sz="2800" dirty="0" smtClean="0"/>
              <a:t>It could be </a:t>
            </a:r>
          </a:p>
          <a:p>
            <a:endParaRPr lang="en-GB" sz="2800" dirty="0"/>
          </a:p>
          <a:p>
            <a:r>
              <a:rPr lang="en-GB" sz="2800" dirty="0" smtClean="0"/>
              <a:t>It can’t be</a:t>
            </a:r>
          </a:p>
          <a:p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819912" y="771812"/>
            <a:ext cx="76055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could the missing digit be?</a:t>
            </a:r>
          </a:p>
          <a:p>
            <a:r>
              <a:rPr lang="en-GB" sz="2800" dirty="0" smtClean="0"/>
              <a:t>  </a:t>
            </a:r>
            <a:endParaRPr lang="en-GB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81991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0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54814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27637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00460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73283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46106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18929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91752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6645752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373980" y="5253583"/>
            <a:ext cx="535578" cy="6270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8547" y="1590950"/>
            <a:ext cx="53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5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44685" y="1590950"/>
            <a:ext cx="53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50823" y="1590950"/>
            <a:ext cx="53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7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3098" y="1590950"/>
            <a:ext cx="53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8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56961" y="1590950"/>
            <a:ext cx="53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9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7965" y="2840857"/>
            <a:ext cx="5117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g</a:t>
            </a:r>
            <a:r>
              <a:rPr lang="en-GB" sz="2800" dirty="0" smtClean="0">
                <a:solidFill>
                  <a:schemeClr val="accent5"/>
                </a:solidFill>
              </a:rPr>
              <a:t>reater than 5 and less than 9</a:t>
            </a:r>
            <a:endParaRPr lang="en-GB" sz="2800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41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19966 -0.1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83" y="-5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18854 -0.1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-55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17882 -0.1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-55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07407E-6 L 0.15399 -0.111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1" y="-55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1665 -0.11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16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1415 -0.11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27899 -0.228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58" y="-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28924 -0.227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62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L -0.29896 -0.228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-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10885 -0.1087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" grpId="0"/>
      <p:bldP spid="4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59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512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compare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2,562             3,004  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2.   5,920             5,929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3.   7,823             895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4.   3,562             3,527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497474" cy="6986528"/>
              </a:xfrm>
              <a:prstGeom prst="rect">
                <a:avLst/>
              </a:prstGeom>
              <a:blipFill>
                <a:blip r:embed="rId5"/>
                <a:stretch>
                  <a:fillRect l="-1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267844" y="151746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267844" y="239548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267844" y="327350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67844" y="415152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52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7512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to compare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2,562             3,004  </a:t>
                </a: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2.   5,920             5,929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3.   7,823             895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4.   3,562             3,527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497474" cy="6986528"/>
              </a:xfrm>
              <a:prstGeom prst="rect">
                <a:avLst/>
              </a:prstGeom>
              <a:blipFill>
                <a:blip r:embed="rId5"/>
                <a:stretch>
                  <a:fillRect l="-1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267844" y="151746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64924" y="1575897"/>
                <a:ext cx="164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924" y="1575897"/>
                <a:ext cx="164592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267844" y="239548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64924" y="2459817"/>
                <a:ext cx="164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924" y="2459817"/>
                <a:ext cx="164592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267844" y="327350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64924" y="3330814"/>
                <a:ext cx="164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924" y="3330814"/>
                <a:ext cx="164592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267844" y="4151527"/>
            <a:ext cx="640080" cy="64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64924" y="4209957"/>
                <a:ext cx="16459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924" y="4209957"/>
                <a:ext cx="164592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9488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201398" y="5155899"/>
            <a:ext cx="599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has done the most steps?</a:t>
            </a:r>
            <a:endParaRPr lang="en-GB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190" y="598303"/>
            <a:ext cx="1234116" cy="852259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1930" y="2074174"/>
            <a:ext cx="1215155" cy="926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447" y="3514200"/>
            <a:ext cx="1388857" cy="959120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1479508" y="641631"/>
            <a:ext cx="4019955" cy="1125689"/>
          </a:xfrm>
          <a:prstGeom prst="wedgeRoundRectCallout">
            <a:avLst>
              <a:gd name="adj1" fmla="val 75385"/>
              <a:gd name="adj2" fmla="val 3317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 have done 3,589 steps.</a:t>
            </a:r>
            <a:endParaRPr lang="en-GB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6514190" y="1450562"/>
            <a:ext cx="1449114" cy="41742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Annie</a:t>
            </a:r>
            <a:endParaRPr lang="en-GB" dirty="0"/>
          </a:p>
        </p:txBody>
      </p:sp>
      <p:sp>
        <p:nvSpPr>
          <p:cNvPr id="24" name="Rounded Rectangular Callout 23"/>
          <p:cNvSpPr/>
          <p:nvPr/>
        </p:nvSpPr>
        <p:spPr>
          <a:xfrm flipH="1">
            <a:off x="2951256" y="2179690"/>
            <a:ext cx="4019955" cy="1125689"/>
          </a:xfrm>
          <a:prstGeom prst="wedgeRoundRectCallout">
            <a:avLst>
              <a:gd name="adj1" fmla="val 75385"/>
              <a:gd name="adj2" fmla="val 3317"/>
              <a:gd name="adj3" fmla="val 16667"/>
            </a:avLst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 have done 3,600 steps.</a:t>
            </a:r>
            <a:endParaRPr lang="en-GB" sz="2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788662" y="3730110"/>
            <a:ext cx="4019955" cy="1125689"/>
          </a:xfrm>
          <a:prstGeom prst="wedgeRoundRectCallout">
            <a:avLst>
              <a:gd name="adj1" fmla="val 75385"/>
              <a:gd name="adj2" fmla="val 3317"/>
              <a:gd name="adj3" fmla="val 16667"/>
            </a:avLst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 have done 2,942 steps.</a:t>
            </a:r>
            <a:endParaRPr lang="en-GB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782522" y="3017579"/>
            <a:ext cx="1449114" cy="417427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6666590" y="4521664"/>
            <a:ext cx="1449114" cy="417427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48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201398" y="5155899"/>
            <a:ext cx="599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has done the most steps?</a:t>
            </a:r>
            <a:endParaRPr lang="en-GB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2522" y="619350"/>
            <a:ext cx="1234116" cy="852259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1930" y="2074174"/>
            <a:ext cx="1215155" cy="926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228" y="3563359"/>
            <a:ext cx="1388857" cy="95912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82522" y="1471609"/>
            <a:ext cx="1449114" cy="41742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Annie  3,569 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782522" y="3017579"/>
            <a:ext cx="1449114" cy="417427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      3,600 </a:t>
            </a:r>
            <a:endParaRPr lang="en-GB" dirty="0"/>
          </a:p>
        </p:txBody>
      </p:sp>
      <p:sp>
        <p:nvSpPr>
          <p:cNvPr id="27" name="Rounded Rectangle 26"/>
          <p:cNvSpPr/>
          <p:nvPr/>
        </p:nvSpPr>
        <p:spPr>
          <a:xfrm>
            <a:off x="790371" y="4570823"/>
            <a:ext cx="1449114" cy="417427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Ron      2,942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03" y="655607"/>
            <a:ext cx="415981" cy="4057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12" y="657304"/>
            <a:ext cx="439829" cy="4289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624661"/>
            <a:ext cx="473297" cy="4616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52" y="619350"/>
            <a:ext cx="473758" cy="4620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28" y="619800"/>
            <a:ext cx="473758" cy="4620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52" y="1045479"/>
            <a:ext cx="473758" cy="4620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52" y="2353931"/>
            <a:ext cx="473758" cy="46208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28" y="2354381"/>
            <a:ext cx="473758" cy="4620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52" y="2780060"/>
            <a:ext cx="473758" cy="46208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52" y="3840910"/>
            <a:ext cx="473758" cy="46208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28" y="3841360"/>
            <a:ext cx="473758" cy="46208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624661"/>
            <a:ext cx="473297" cy="46163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1045929"/>
            <a:ext cx="473297" cy="46163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1045929"/>
            <a:ext cx="473297" cy="46163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624661"/>
            <a:ext cx="473297" cy="46163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2353931"/>
            <a:ext cx="473297" cy="46163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2353931"/>
            <a:ext cx="473297" cy="46163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2775199"/>
            <a:ext cx="473297" cy="4616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2775199"/>
            <a:ext cx="473297" cy="4616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2353931"/>
            <a:ext cx="473297" cy="4616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2770162"/>
            <a:ext cx="473297" cy="4616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3852381"/>
            <a:ext cx="473297" cy="46163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3852381"/>
            <a:ext cx="473297" cy="46163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4273649"/>
            <a:ext cx="473297" cy="46163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4273649"/>
            <a:ext cx="473297" cy="46163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3852381"/>
            <a:ext cx="473297" cy="46163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4268612"/>
            <a:ext cx="473297" cy="4616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77" y="4699297"/>
            <a:ext cx="473297" cy="46163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34" y="4699297"/>
            <a:ext cx="473297" cy="46163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542" y="4694260"/>
            <a:ext cx="473297" cy="46163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26" y="652893"/>
            <a:ext cx="439829" cy="42899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64" y="652893"/>
            <a:ext cx="439829" cy="42899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12" y="1061342"/>
            <a:ext cx="439829" cy="42899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26" y="1056931"/>
            <a:ext cx="439829" cy="42899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64" y="1056931"/>
            <a:ext cx="439829" cy="42899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12" y="3852381"/>
            <a:ext cx="439829" cy="42899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026" y="3847970"/>
            <a:ext cx="439829" cy="42899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764" y="3847970"/>
            <a:ext cx="439829" cy="42899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12" y="4230117"/>
            <a:ext cx="439829" cy="42899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93" y="651237"/>
            <a:ext cx="415981" cy="40573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77" y="651237"/>
            <a:ext cx="415981" cy="40573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03" y="1021753"/>
            <a:ext cx="415981" cy="40573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93" y="1017383"/>
            <a:ext cx="415981" cy="40573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77" y="1017383"/>
            <a:ext cx="415981" cy="40573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03" y="1395302"/>
            <a:ext cx="415981" cy="40573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93" y="1390932"/>
            <a:ext cx="415981" cy="40573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577" y="1390932"/>
            <a:ext cx="415981" cy="40573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03" y="3828114"/>
            <a:ext cx="415981" cy="40573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93" y="3823744"/>
            <a:ext cx="415981" cy="405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0831" y="5566545"/>
            <a:ext cx="1394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2,942</a:t>
            </a:r>
            <a:endParaRPr lang="en-GB" sz="2800" dirty="0"/>
          </a:p>
        </p:txBody>
      </p:sp>
      <p:sp>
        <p:nvSpPr>
          <p:cNvPr id="86" name="TextBox 85"/>
          <p:cNvSpPr txBox="1"/>
          <p:nvPr/>
        </p:nvSpPr>
        <p:spPr>
          <a:xfrm>
            <a:off x="3972304" y="5566545"/>
            <a:ext cx="1394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3,569</a:t>
            </a:r>
            <a:endParaRPr lang="en-GB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5163778" y="5566545"/>
            <a:ext cx="1394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3,600</a:t>
            </a:r>
            <a:endParaRPr lang="en-GB" sz="2800" dirty="0"/>
          </a:p>
        </p:txBody>
      </p:sp>
      <p:sp>
        <p:nvSpPr>
          <p:cNvPr id="88" name="TextBox 87"/>
          <p:cNvSpPr txBox="1"/>
          <p:nvPr/>
        </p:nvSpPr>
        <p:spPr>
          <a:xfrm>
            <a:off x="5377698" y="1872240"/>
            <a:ext cx="274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3,600 is the largest number.</a:t>
            </a:r>
            <a:endParaRPr lang="en-GB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5401106" y="2885957"/>
            <a:ext cx="274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Mo has done the most steps.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019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6" grpId="0"/>
      <p:bldP spid="87" grpId="0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557294" y="515361"/>
            <a:ext cx="599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Order the numbers in ascending order.</a:t>
            </a:r>
            <a:endParaRPr lang="en-GB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2445954" y="1038581"/>
            <a:ext cx="473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7,382         850           7,391</a:t>
            </a:r>
            <a:endParaRPr lang="en-GB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5199" y="2208238"/>
            <a:ext cx="3240548" cy="2367954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995199" y="2208238"/>
            <a:ext cx="2061990" cy="1733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04239" y="2247426"/>
            <a:ext cx="171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ascending</a:t>
            </a:r>
            <a:endParaRPr lang="en-GB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829798" y="4623806"/>
            <a:ext cx="324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</a:t>
            </a:r>
            <a:r>
              <a:rPr lang="en-GB" sz="2800" dirty="0" smtClean="0"/>
              <a:t>mallest to greatest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181571" y="5286979"/>
            <a:ext cx="324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least to most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631" y="2208238"/>
            <a:ext cx="3240548" cy="2367954"/>
          </a:xfrm>
          <a:prstGeom prst="rect">
            <a:avLst/>
          </a:prstGeom>
        </p:spPr>
      </p:pic>
      <p:cxnSp>
        <p:nvCxnSpPr>
          <p:cNvPr id="85" name="Straight Arrow Connector 84"/>
          <p:cNvCxnSpPr/>
          <p:nvPr/>
        </p:nvCxnSpPr>
        <p:spPr>
          <a:xfrm>
            <a:off x="5890075" y="2236064"/>
            <a:ext cx="1862698" cy="1705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390828" y="2247426"/>
            <a:ext cx="2024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descending</a:t>
            </a:r>
            <a:endParaRPr lang="en-GB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5095092" y="4587554"/>
            <a:ext cx="324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greatest to smallest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446865" y="5250727"/>
            <a:ext cx="3242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most to least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43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82" grpId="0"/>
      <p:bldP spid="83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667512" y="518585"/>
            <a:ext cx="7525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Order the numbers in ascending order.</a:t>
            </a:r>
            <a:endParaRPr lang="en-GB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667512" y="1038581"/>
            <a:ext cx="7525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7,382         850           7,391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54889" y="2398604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96009" y="2398604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4067" y="2402351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65443" y="2398604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54889" y="3968562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596009" y="3968562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4067" y="3972309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9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165443" y="3968562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596009" y="3185456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8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924067" y="3189203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6165443" y="3185456"/>
            <a:ext cx="49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6217" y="5106303"/>
            <a:ext cx="1173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850</a:t>
            </a:r>
            <a:endParaRPr lang="en-GB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890183" y="5132491"/>
            <a:ext cx="1173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7,382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9104" y="5132491"/>
            <a:ext cx="1173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7,391</a:t>
            </a:r>
            <a:endParaRPr lang="en-GB" sz="28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18476"/>
              </p:ext>
            </p:extLst>
          </p:nvPr>
        </p:nvGraphicFramePr>
        <p:xfrm>
          <a:off x="1764435" y="1912495"/>
          <a:ext cx="5214964" cy="27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681385"/>
                  </a:ext>
                </a:extLst>
              </a:tr>
              <a:tr h="74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27819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31102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8" grpId="0"/>
      <p:bldP spid="18" grpId="1"/>
      <p:bldP spid="19" grpId="0"/>
      <p:bldP spid="19" grpId="1"/>
      <p:bldP spid="20" grpId="0"/>
      <p:bldP spid="21" grpId="0"/>
      <p:bldP spid="21" grpId="1"/>
      <p:bldP spid="22" grpId="0"/>
      <p:bldP spid="22" grpId="1"/>
      <p:bldP spid="23" grpId="0"/>
      <p:bldP spid="23" grpId="1"/>
      <p:bldP spid="26" grpId="0"/>
      <p:bldP spid="28" grpId="0"/>
      <p:bldP spid="29" grpId="0"/>
      <p:bldP spid="30" grpId="0"/>
      <p:bldP spid="4" grpId="0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4.4|16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8.1|9.6|8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7.7|5.9|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7.9|4.8|17.8|9.9|7.9|8.3|2.8|11.4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5.7|2.4|5|9.4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4|4.3|2.4|7.5|12.6|10.7|5.5|14.7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|7|8.4|5.2|11.6|7.4|7.8|15.5|9.7|1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4.1|12.6|5|0.7|8|1.9|0.5|5.2|2.3|0.4|5|3.3|0.4|9.6|8.2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475A20-3B2D-42BB-8083-9DC31A41D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10427</TotalTime>
  <Words>288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Have a go at questions  4 – 8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297</cp:revision>
  <dcterms:created xsi:type="dcterms:W3CDTF">2019-07-05T11:02:13Z</dcterms:created>
  <dcterms:modified xsi:type="dcterms:W3CDTF">2020-09-14T13:36:38Z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