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  <p:sldMasterId id="2147483670" r:id="rId5"/>
    <p:sldMasterId id="2147483672" r:id="rId6"/>
    <p:sldMasterId id="2147483674" r:id="rId7"/>
    <p:sldMasterId id="2147483676" r:id="rId8"/>
    <p:sldMasterId id="2147483678" r:id="rId9"/>
    <p:sldMasterId id="2147483681" r:id="rId10"/>
    <p:sldMasterId id="2147483685" r:id="rId11"/>
    <p:sldMasterId id="2147483688" r:id="rId12"/>
  </p:sldMasterIdLst>
  <p:notesMasterIdLst>
    <p:notesMasterId r:id="rId29"/>
  </p:notesMasterIdLst>
  <p:sldIdLst>
    <p:sldId id="309" r:id="rId13"/>
    <p:sldId id="297" r:id="rId14"/>
    <p:sldId id="317" r:id="rId15"/>
    <p:sldId id="318" r:id="rId16"/>
    <p:sldId id="298" r:id="rId17"/>
    <p:sldId id="303" r:id="rId18"/>
    <p:sldId id="305" r:id="rId19"/>
    <p:sldId id="311" r:id="rId20"/>
    <p:sldId id="293" r:id="rId21"/>
    <p:sldId id="319" r:id="rId22"/>
    <p:sldId id="304" r:id="rId23"/>
    <p:sldId id="314" r:id="rId24"/>
    <p:sldId id="310" r:id="rId25"/>
    <p:sldId id="315" r:id="rId26"/>
    <p:sldId id="316" r:id="rId27"/>
    <p:sldId id="26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commentAuthors" Target="commentAuthor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 smtClean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94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5758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823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07/09/2020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26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736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4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07/09/2020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34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831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453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75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120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baseline="0">
                <a:latin typeface="Comic Sans MS" panose="030F0702030302020204" pitchFamily="66" charset="0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743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 smtClean="0"/>
              <a:t>Have a go at questions 1,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4606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A87BA8-EE05-5B47-AA8E-5C40480EF83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9/7/2020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004220-09CD-BB40-9D4B-3D471FD5207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6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3" r:id="rId2"/>
    <p:sldLayoutId id="2147483684" r:id="rId3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B58596D-144E-6F4B-8342-E9E1FC0F71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DB37CFC6-37C9-CE49-AB05-C39AD71AA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">
            <a:extLst>
              <a:ext uri="{FF2B5EF4-FFF2-40B4-BE49-F238E27FC236}">
                <a16:creationId xmlns:a16="http://schemas.microsoft.com/office/drawing/2014/main" id="{627127CC-F8BF-374D-9CF0-C9021CFC3C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81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34670BB-6BE0-8F4F-A2E1-506C97C353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F1F9FB75-2361-044D-8BC0-87797F0B3C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12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B1CD55F-F59D-4C4C-B1D3-CF371F7843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6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285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8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14.png"/><Relationship Id="rId21" Type="http://schemas.openxmlformats.org/officeDocument/2006/relationships/image" Target="../media/image49.png"/><Relationship Id="rId12" Type="http://schemas.openxmlformats.org/officeDocument/2006/relationships/image" Target="../media/image20.png"/><Relationship Id="rId17" Type="http://schemas.openxmlformats.org/officeDocument/2006/relationships/image" Target="../media/image45.png"/><Relationship Id="rId25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tags" Target="../tags/tag5.xml"/><Relationship Id="rId11" Type="http://schemas.openxmlformats.org/officeDocument/2006/relationships/image" Target="../media/image40.png"/><Relationship Id="rId24" Type="http://schemas.openxmlformats.org/officeDocument/2006/relationships/image" Target="../media/image52.png"/><Relationship Id="rId5" Type="http://schemas.openxmlformats.org/officeDocument/2006/relationships/image" Target="../media/image21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10" Type="http://schemas.openxmlformats.org/officeDocument/2006/relationships/image" Target="../media/image39.png"/><Relationship Id="rId19" Type="http://schemas.openxmlformats.org/officeDocument/2006/relationships/image" Target="../media/image47.png"/><Relationship Id="rId4" Type="http://schemas.openxmlformats.org/officeDocument/2006/relationships/image" Target="../media/image15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7.png"/><Relationship Id="rId11" Type="http://schemas.openxmlformats.org/officeDocument/2006/relationships/image" Target="../media/image15.png"/><Relationship Id="rId5" Type="http://schemas.openxmlformats.org/officeDocument/2006/relationships/image" Target="../media/image56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12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11" Type="http://schemas.openxmlformats.org/officeDocument/2006/relationships/image" Target="../media/image18.png"/><Relationship Id="rId5" Type="http://schemas.openxmlformats.org/officeDocument/2006/relationships/image" Target="../media/image12.emf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png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2.pn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openxmlformats.org/officeDocument/2006/relationships/image" Target="../media/image25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20095"/>
            <a:ext cx="595021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42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68943"/>
              </p:ext>
            </p:extLst>
          </p:nvPr>
        </p:nvGraphicFramePr>
        <p:xfrm>
          <a:off x="806726" y="1060451"/>
          <a:ext cx="6728824" cy="23219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30129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Thousands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1864782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566680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566680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1" y="1566680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566680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736" y="1566680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25" y="2281747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40568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3,412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000273" y="374648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273" y="3746480"/>
                <a:ext cx="12203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7346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31919" y="374648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19" y="374648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53399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17237" y="374648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237" y="3746480"/>
                <a:ext cx="4713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408301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904117" y="374648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117" y="3746480"/>
                <a:ext cx="60539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501047" y="374648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86530" y="421207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306700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30222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92354" y="421207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52" y="1566680"/>
            <a:ext cx="806412" cy="7865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46" y="1566680"/>
            <a:ext cx="806412" cy="7865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06" y="2281747"/>
            <a:ext cx="806412" cy="78655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300" y="2281747"/>
            <a:ext cx="806412" cy="78655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142981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3,412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2024399" y="4372137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399" y="4372137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Box 75"/>
          <p:cNvSpPr txBox="1"/>
          <p:nvPr/>
        </p:nvSpPr>
        <p:spPr>
          <a:xfrm>
            <a:off x="289759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3456045" y="4372137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045" y="4372137"/>
                <a:ext cx="12203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/>
          <p:cNvSpPr txBox="1"/>
          <p:nvPr/>
        </p:nvSpPr>
        <p:spPr>
          <a:xfrm>
            <a:off x="4277525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4941363" y="4372137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63" y="4372137"/>
                <a:ext cx="47135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/>
          <p:cNvSpPr txBox="1"/>
          <p:nvPr/>
        </p:nvSpPr>
        <p:spPr>
          <a:xfrm>
            <a:off x="5330222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110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28243" y="4372137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43" y="4372137"/>
                <a:ext cx="6053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extBox 81"/>
          <p:cNvSpPr txBox="1"/>
          <p:nvPr/>
        </p:nvSpPr>
        <p:spPr>
          <a:xfrm>
            <a:off x="6525173" y="4372137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  <p:cxnSp>
        <p:nvCxnSpPr>
          <p:cNvPr id="83" name="Straight Connector 82"/>
          <p:cNvCxnSpPr/>
          <p:nvPr/>
        </p:nvCxnSpPr>
        <p:spPr>
          <a:xfrm>
            <a:off x="2910656" y="4837727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4330826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5354348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6416480" y="4837727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7" name="TextBox 86"/>
          <p:cNvSpPr txBox="1"/>
          <p:nvPr/>
        </p:nvSpPr>
        <p:spPr>
          <a:xfrm>
            <a:off x="142126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3,412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2015852" y="4997794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52" y="4997794"/>
                <a:ext cx="1220331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288904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3,200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3447498" y="4997794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98" y="4997794"/>
                <a:ext cx="122033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TextBox 90"/>
          <p:cNvSpPr txBox="1"/>
          <p:nvPr/>
        </p:nvSpPr>
        <p:spPr>
          <a:xfrm>
            <a:off x="4268978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r>
              <a:rPr lang="en-GB" sz="2800" dirty="0" smtClean="0"/>
              <a:t>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4932816" y="4997794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6" y="4997794"/>
                <a:ext cx="471353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5388590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919696" y="4997794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6" y="4997794"/>
                <a:ext cx="60539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TextBox 94"/>
          <p:cNvSpPr txBox="1"/>
          <p:nvPr/>
        </p:nvSpPr>
        <p:spPr>
          <a:xfrm>
            <a:off x="6516626" y="4997794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</a:t>
            </a:r>
            <a:endParaRPr lang="en-GB" sz="28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2902109" y="5463384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4322279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345801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6407933" y="5463384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421266" y="556925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3,412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2015852" y="556925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852" y="5569250"/>
                <a:ext cx="1220331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3447498" y="556925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498" y="5569250"/>
                <a:ext cx="1220331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4932816" y="556925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816" y="5569250"/>
                <a:ext cx="471353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919696" y="556925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9696" y="5569250"/>
                <a:ext cx="605396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/>
          <p:cNvCxnSpPr/>
          <p:nvPr/>
        </p:nvCxnSpPr>
        <p:spPr>
          <a:xfrm>
            <a:off x="2902109" y="603484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4322279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5345801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6407933" y="603484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3" name="Picture 11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277525" y="556925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100</a:t>
            </a:r>
            <a:endParaRPr lang="en-GB" sz="2800" dirty="0"/>
          </a:p>
        </p:txBody>
      </p:sp>
      <p:sp>
        <p:nvSpPr>
          <p:cNvPr id="4" name="L-Shape 3"/>
          <p:cNvSpPr/>
          <p:nvPr/>
        </p:nvSpPr>
        <p:spPr>
          <a:xfrm rot="5400000">
            <a:off x="2508932" y="1610502"/>
            <a:ext cx="1501617" cy="1488119"/>
          </a:xfrm>
          <a:prstGeom prst="corner">
            <a:avLst>
              <a:gd name="adj1" fmla="val 48444"/>
              <a:gd name="adj2" fmla="val 47352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L-Shape 65"/>
          <p:cNvSpPr/>
          <p:nvPr/>
        </p:nvSpPr>
        <p:spPr>
          <a:xfrm rot="16200000">
            <a:off x="3357298" y="1520713"/>
            <a:ext cx="1501617" cy="1618262"/>
          </a:xfrm>
          <a:prstGeom prst="corner">
            <a:avLst>
              <a:gd name="adj1" fmla="val 47621"/>
              <a:gd name="adj2" fmla="val 47352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L-Shape 67"/>
          <p:cNvSpPr/>
          <p:nvPr/>
        </p:nvSpPr>
        <p:spPr>
          <a:xfrm rot="5400000">
            <a:off x="2916476" y="1215316"/>
            <a:ext cx="711243" cy="1488119"/>
          </a:xfrm>
          <a:prstGeom prst="corner">
            <a:avLst>
              <a:gd name="adj1" fmla="val 48444"/>
              <a:gd name="adj2" fmla="val 100000"/>
            </a:avLst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L-Shape 68"/>
          <p:cNvSpPr/>
          <p:nvPr/>
        </p:nvSpPr>
        <p:spPr>
          <a:xfrm>
            <a:off x="840746" y="1569868"/>
            <a:ext cx="3159966" cy="1510785"/>
          </a:xfrm>
          <a:prstGeom prst="corner">
            <a:avLst>
              <a:gd name="adj1" fmla="val 47621"/>
              <a:gd name="adj2" fmla="val 104605"/>
            </a:avLst>
          </a:prstGeom>
          <a:noFill/>
          <a:ln w="381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155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100" grpId="0"/>
      <p:bldP spid="101" grpId="0"/>
      <p:bldP spid="103" grpId="0"/>
      <p:bldP spid="105" grpId="0"/>
      <p:bldP spid="107" grpId="0"/>
      <p:bldP spid="114" grpId="0"/>
      <p:bldP spid="115" grpId="0"/>
      <p:bldP spid="4" grpId="0" animBg="1"/>
      <p:bldP spid="4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1982824" y="995131"/>
            <a:ext cx="4305669" cy="2524210"/>
            <a:chOff x="873361" y="1183100"/>
            <a:chExt cx="4305669" cy="2524210"/>
          </a:xfrm>
        </p:grpSpPr>
        <p:grpSp>
          <p:nvGrpSpPr>
            <p:cNvPr id="35" name="Group 34"/>
            <p:cNvGrpSpPr/>
            <p:nvPr/>
          </p:nvGrpSpPr>
          <p:grpSpPr>
            <a:xfrm>
              <a:off x="873361" y="1183100"/>
              <a:ext cx="4305669" cy="2524210"/>
              <a:chOff x="4158209" y="249049"/>
              <a:chExt cx="4305669" cy="252421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745832" y="24904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4158209" y="1176053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549478" y="1131945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4928690" y="963185"/>
                <a:ext cx="896724" cy="360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endCxn id="40" idx="1"/>
              </p:cNvCxnSpPr>
              <p:nvPr/>
            </p:nvCxnSpPr>
            <p:spPr>
              <a:xfrm>
                <a:off x="6556214" y="973220"/>
                <a:ext cx="1127175" cy="292636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>
                <a:off x="5267672" y="1858859"/>
                <a:ext cx="914400" cy="91440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4" name="Straight Connector 43"/>
              <p:cNvCxnSpPr/>
              <p:nvPr/>
            </p:nvCxnSpPr>
            <p:spPr>
              <a:xfrm>
                <a:off x="6385912" y="1131945"/>
                <a:ext cx="438970" cy="7302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6" name="Straight Connector 35"/>
            <p:cNvCxnSpPr/>
            <p:nvPr/>
          </p:nvCxnSpPr>
          <p:spPr>
            <a:xfrm flipH="1">
              <a:off x="2512357" y="2065996"/>
              <a:ext cx="278840" cy="730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>
            <a:xfrm>
              <a:off x="3186132" y="2792910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583189" y="1191968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5,692</a:t>
            </a:r>
            <a:endParaRPr lang="en-GB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1999621" y="2143276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5,000</a:t>
            </a:r>
            <a:endParaRPr lang="en-GB" sz="2400" dirty="0"/>
          </a:p>
        </p:txBody>
      </p:sp>
      <p:sp>
        <p:nvSpPr>
          <p:cNvPr id="46" name="TextBox 45"/>
          <p:cNvSpPr txBox="1"/>
          <p:nvPr/>
        </p:nvSpPr>
        <p:spPr>
          <a:xfrm>
            <a:off x="3240986" y="2839087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600</a:t>
            </a:r>
            <a:endParaRPr lang="en-GB" sz="2400" dirty="0"/>
          </a:p>
        </p:txBody>
      </p:sp>
      <p:sp>
        <p:nvSpPr>
          <p:cNvPr id="47" name="TextBox 46"/>
          <p:cNvSpPr txBox="1"/>
          <p:nvPr/>
        </p:nvSpPr>
        <p:spPr>
          <a:xfrm>
            <a:off x="4526405" y="2839087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90</a:t>
            </a:r>
            <a:endParaRPr lang="en-GB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5646748" y="2123260"/>
            <a:ext cx="1319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</a:t>
            </a:r>
            <a:endParaRPr lang="en-GB" sz="2400" dirty="0"/>
          </a:p>
        </p:txBody>
      </p:sp>
      <p:sp>
        <p:nvSpPr>
          <p:cNvPr id="49" name="TextBox 48"/>
          <p:cNvSpPr txBox="1"/>
          <p:nvPr/>
        </p:nvSpPr>
        <p:spPr>
          <a:xfrm>
            <a:off x="693840" y="4244322"/>
            <a:ext cx="7472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5,692 is equal to         thousands,         hundreds,   </a:t>
            </a:r>
          </a:p>
          <a:p>
            <a:r>
              <a:rPr lang="en-GB" sz="2800" dirty="0"/>
              <a:t> </a:t>
            </a:r>
            <a:r>
              <a:rPr lang="en-GB" sz="2800" dirty="0" smtClean="0"/>
              <a:t>                                     tens and          ones</a:t>
            </a:r>
            <a:endParaRPr lang="en-GB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266980" y="4637314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564568" y="4619897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282762" y="5081451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5295239" y="5081451"/>
            <a:ext cx="53344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74504" y="4195741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5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6748" y="4185319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365035" y="4653643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9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81457" y="4650492"/>
            <a:ext cx="836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888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9" grpId="0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2 and 3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55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1381386"/>
            <a:ext cx="2687619" cy="11053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3774" y="1097187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85795" y="1662616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95" y="1662616"/>
                <a:ext cx="10580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7" y="1572497"/>
            <a:ext cx="806412" cy="78655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92333" y="2770902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Then </a:t>
            </a:r>
            <a:endParaRPr lang="en-GB" sz="28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3329876"/>
            <a:ext cx="2687619" cy="11053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309" y="4594503"/>
            <a:ext cx="2687619" cy="11053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227456" y="4251961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456" y="4251961"/>
                <a:ext cx="105809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04" y="4120296"/>
            <a:ext cx="806412" cy="7865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680" y="4120296"/>
            <a:ext cx="806412" cy="7865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55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5031" y="1113331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953590" y="2787046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Then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14566" y="1676128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300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30 tens</a:t>
                </a:r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1676128"/>
                <a:ext cx="2598950" cy="523220"/>
              </a:xfrm>
              <a:prstGeom prst="rect">
                <a:avLst/>
              </a:prstGeom>
              <a:blipFill>
                <a:blip r:embed="rId5"/>
                <a:stretch>
                  <a:fillRect l="-4684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14566" y="3385678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310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       tens</a:t>
                </a:r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3385678"/>
                <a:ext cx="2598950" cy="523220"/>
              </a:xfrm>
              <a:prstGeom prst="rect">
                <a:avLst/>
              </a:prstGeom>
              <a:blipFill>
                <a:blip r:embed="rId6"/>
                <a:stretch>
                  <a:fillRect l="-46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714566" y="3984310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320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       tens</a:t>
                </a:r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3984310"/>
                <a:ext cx="2598950" cy="523220"/>
              </a:xfrm>
              <a:prstGeom prst="rect">
                <a:avLst/>
              </a:prstGeom>
              <a:blipFill>
                <a:blip r:embed="rId7"/>
                <a:stretch>
                  <a:fillRect l="-4684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14566" y="4603900"/>
                <a:ext cx="25989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/>
                  <a:t>330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 smtClean="0"/>
                  <a:t>         tens</a:t>
                </a:r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66" y="4603900"/>
                <a:ext cx="2598950" cy="523220"/>
              </a:xfrm>
              <a:prstGeom prst="rect">
                <a:avLst/>
              </a:prstGeom>
              <a:blipFill>
                <a:blip r:embed="rId8"/>
                <a:stretch>
                  <a:fillRect l="-4684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873" y="539496"/>
            <a:ext cx="747045" cy="74704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597939" y="637602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1348579"/>
            <a:ext cx="2687619" cy="110531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2515934"/>
            <a:ext cx="2687619" cy="110531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76224" y="3683289"/>
            <a:ext cx="2687619" cy="1105317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340161"/>
              </p:ext>
            </p:extLst>
          </p:nvPr>
        </p:nvGraphicFramePr>
        <p:xfrm>
          <a:off x="5183899" y="4865510"/>
          <a:ext cx="2643770" cy="1075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754">
                  <a:extLst>
                    <a:ext uri="{9D8B030D-6E8A-4147-A177-3AD203B41FA5}">
                      <a16:colId xmlns:a16="http://schemas.microsoft.com/office/drawing/2014/main" val="959526296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3837854462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3128650680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1102332713"/>
                    </a:ext>
                  </a:extLst>
                </a:gridCol>
                <a:gridCol w="528754">
                  <a:extLst>
                    <a:ext uri="{9D8B030D-6E8A-4147-A177-3AD203B41FA5}">
                      <a16:colId xmlns:a16="http://schemas.microsoft.com/office/drawing/2014/main" val="2580904791"/>
                    </a:ext>
                  </a:extLst>
                </a:gridCol>
              </a:tblGrid>
              <a:tr h="537939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5640484"/>
                  </a:ext>
                </a:extLst>
              </a:tr>
              <a:tr h="537939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 marT="34290" marB="34290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062715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60" y="4878735"/>
            <a:ext cx="524571" cy="5116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95451" y="338567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31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5451" y="400526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32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95451" y="4624858"/>
            <a:ext cx="705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33</a:t>
            </a:r>
            <a:endParaRPr lang="en-GB" sz="2800" dirty="0">
              <a:solidFill>
                <a:schemeClr val="accent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567" y="4871294"/>
            <a:ext cx="524571" cy="51165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15" y="4865510"/>
            <a:ext cx="524571" cy="5116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802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12" grpId="0"/>
      <p:bldP spid="13" grpId="0"/>
      <p:bldP spid="14" grpId="0"/>
      <p:bldP spid="15" grpId="0"/>
      <p:bldP spid="17" grpId="0"/>
      <p:bldP spid="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3774" y="848990"/>
            <a:ext cx="105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85795" y="1414419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795" y="1414419"/>
                <a:ext cx="10580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692333" y="2272700"/>
            <a:ext cx="2625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Then 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6139109" y="3726767"/>
                <a:ext cx="1058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109" y="3726767"/>
                <a:ext cx="105809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0921" y="985104"/>
            <a:ext cx="2804874" cy="11535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547" y="1282753"/>
            <a:ext cx="806412" cy="786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3774" y="4128683"/>
            <a:ext cx="2804874" cy="11535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552" y="2845279"/>
            <a:ext cx="2804874" cy="11535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0426" y="4128683"/>
            <a:ext cx="2804874" cy="11535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92204" y="2845279"/>
            <a:ext cx="2804874" cy="11535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879" y="3856712"/>
            <a:ext cx="806412" cy="7865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94" y="3856712"/>
            <a:ext cx="806412" cy="7865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981" y="3155496"/>
            <a:ext cx="806412" cy="7865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994" y="3155496"/>
            <a:ext cx="806412" cy="7865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0276" y="5412087"/>
            <a:ext cx="8072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many hundreds are equal to 4,100? 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9757" y="5412087"/>
            <a:ext cx="654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41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7429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0" grpId="0"/>
      <p:bldP spid="42" grpId="0"/>
      <p:bldP spid="47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the rest of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456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022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value of the 2 digit in 2,401?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digit is in the tens place in 8,345?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900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blipFill>
                <a:blip r:embed="rId6"/>
                <a:stretch>
                  <a:fillRect l="-1709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745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is the value of the 2 digit in 2,401?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 startAt="2"/>
                  <a:tabLst/>
                  <a:defRPr/>
                </a:pPr>
                <a:r>
                  <a:rPr lang="en-GB" sz="280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Which digit is in the tens place in 8,345?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Calculate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8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noProof="0" dirty="0" smtClean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	</a:t>
                </a:r>
                <a:r>
                  <a:rPr kumimoji="0" lang="en-GB" sz="2800" b="0" i="0" u="none" strike="noStrike" kern="1200" cap="none" spc="0" normalizeH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900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70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497474" cy="4832092"/>
              </a:xfrm>
              <a:prstGeom prst="rect">
                <a:avLst/>
              </a:prstGeom>
              <a:blipFill>
                <a:blip r:embed="rId5"/>
                <a:stretch>
                  <a:fillRect l="-1709" t="-1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557555" y="759787"/>
            <a:ext cx="1410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2,000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0589" y="1611122"/>
            <a:ext cx="25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4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6375" y="3753562"/>
            <a:ext cx="25385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1"/>
                </a:solidFill>
              </a:rPr>
              <a:t>975</a:t>
            </a:r>
            <a:endParaRPr lang="en-GB" sz="2800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62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33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40379"/>
              </p:ext>
            </p:extLst>
          </p:nvPr>
        </p:nvGraphicFramePr>
        <p:xfrm>
          <a:off x="741442" y="3142235"/>
          <a:ext cx="7344468" cy="28551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6117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836117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6175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Thousands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23767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696134" y="447837"/>
            <a:ext cx="1407944" cy="13826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8D9A1-082C-604F-822C-DA2E31D894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808" t="28591" r="18639" b="28089"/>
          <a:stretch/>
        </p:blipFill>
        <p:spPr>
          <a:xfrm>
            <a:off x="2870317" y="1439351"/>
            <a:ext cx="1380892" cy="14451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467701" y="432781"/>
            <a:ext cx="527504" cy="14875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700252" y="1165045"/>
            <a:ext cx="265314" cy="304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851153" y="1830489"/>
            <a:ext cx="265314" cy="304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5404213" y="2149404"/>
            <a:ext cx="265314" cy="3046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242766" y="2234771"/>
            <a:ext cx="265314" cy="3046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004740" y="816578"/>
            <a:ext cx="527504" cy="14875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542233" y="1701351"/>
            <a:ext cx="527504" cy="14875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5690F9-6DB0-584D-A6E2-C6023AE0E3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1" t="11067" r="13628" b="10277"/>
          <a:stretch/>
        </p:blipFill>
        <p:spPr>
          <a:xfrm>
            <a:off x="4306597" y="287483"/>
            <a:ext cx="1407944" cy="13826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151752" y="432781"/>
            <a:ext cx="527504" cy="148756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28140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2,144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2726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726" y="1442865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595920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2,000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54372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72" y="1442865"/>
                <a:ext cx="122033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76602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100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273083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083" y="1442865"/>
                <a:ext cx="122033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5130754" y="1442865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12084" y="1442865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084" y="1442865"/>
                <a:ext cx="12203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6236133" y="1437822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4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67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22222E-6 L 0.00886 0.47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2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3525 0.6363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71" y="3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01667 0.35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0.26163 0.4317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73" y="2157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25816 0.4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9" y="2428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1 0.00139 L 0.07639 0.301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1497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5573 0.479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0.59896 0.2671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48" y="133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41371 0.4192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2094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14393 0.3692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87" y="1844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0.06927 0.4118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5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20180"/>
              </p:ext>
            </p:extLst>
          </p:nvPr>
        </p:nvGraphicFramePr>
        <p:xfrm>
          <a:off x="806726" y="825317"/>
          <a:ext cx="6728824" cy="3509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Thousands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02130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331546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331546"/>
            <a:ext cx="806412" cy="7865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04" y="1331546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" y="1331546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331546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2046613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2046613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2764990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2768300"/>
            <a:ext cx="806412" cy="7865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480057"/>
            <a:ext cx="806412" cy="786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483367"/>
            <a:ext cx="806412" cy="786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9" y="2046613"/>
            <a:ext cx="806412" cy="786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5" y="1331546"/>
            <a:ext cx="806412" cy="7865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398" y="1331546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1" y="1331546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" y="2046613"/>
            <a:ext cx="806412" cy="786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5" y="2046613"/>
            <a:ext cx="806412" cy="786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0" y="2768300"/>
            <a:ext cx="806412" cy="786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5" y="2768300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7633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6,238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4411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224797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r>
              <a:rPr lang="en-GB" sz="2800" dirty="0" smtClean="0"/>
              <a:t>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521278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78" y="4773900"/>
                <a:ext cx="122033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378949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7169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57178" y="523949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77348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00870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63002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1376335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6,238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1970921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5449520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6331268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402567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5449520"/>
                <a:ext cx="122033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521278" y="544952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278" y="5449520"/>
                <a:ext cx="1220331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/>
          <p:cNvSpPr txBox="1"/>
          <p:nvPr/>
        </p:nvSpPr>
        <p:spPr>
          <a:xfrm>
            <a:off x="4256752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5874765" y="544952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5449520"/>
                <a:ext cx="605396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3114003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2857178" y="591511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4277348" y="591511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300870" y="591511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363002" y="5915110"/>
            <a:ext cx="104368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291091" y="544952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  <a:r>
              <a:rPr lang="en-GB" sz="2800" dirty="0" smtClean="0"/>
              <a:t>00</a:t>
            </a:r>
            <a:endParaRPr lang="en-GB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613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5" grpId="0"/>
      <p:bldP spid="57" grpId="0"/>
      <p:bldP spid="61" grpId="0"/>
      <p:bldP spid="62" grpId="0"/>
      <p:bldP spid="63" grpId="0"/>
      <p:bldP spid="64" grpId="0"/>
      <p:bldP spid="66" grpId="0"/>
      <p:bldP spid="67" grpId="0"/>
      <p:bldP spid="68" grpId="0"/>
      <p:bldP spid="69" grpId="0"/>
      <p:bldP spid="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03015"/>
              </p:ext>
            </p:extLst>
          </p:nvPr>
        </p:nvGraphicFramePr>
        <p:xfrm>
          <a:off x="806726" y="1060451"/>
          <a:ext cx="6728824" cy="35094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82206">
                  <a:extLst>
                    <a:ext uri="{9D8B030D-6E8A-4147-A177-3AD203B41FA5}">
                      <a16:colId xmlns:a16="http://schemas.microsoft.com/office/drawing/2014/main" val="1589910220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069221138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682206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815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Thousands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Hundreds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Tens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>
                          <a:latin typeface="+mn-lt"/>
                        </a:rPr>
                        <a:t>Ones</a:t>
                      </a:r>
                      <a:endParaRPr lang="en-GB" sz="2400" dirty="0">
                        <a:latin typeface="+mn-lt"/>
                      </a:endParaRPr>
                    </a:p>
                  </a:txBody>
                  <a:tcPr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3021309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1566680"/>
            <a:ext cx="806412" cy="786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74" y="1566680"/>
            <a:ext cx="806412" cy="7865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26" y="1566680"/>
            <a:ext cx="806412" cy="7865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1566680"/>
            <a:ext cx="806412" cy="78655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052" y="2281747"/>
            <a:ext cx="806412" cy="78655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77" y="2281747"/>
            <a:ext cx="806412" cy="7865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000124"/>
            <a:ext cx="806412" cy="7865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003434"/>
            <a:ext cx="806412" cy="7865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12" y="3715191"/>
            <a:ext cx="806412" cy="7865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937" y="3718501"/>
            <a:ext cx="806412" cy="7865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19" y="2281747"/>
            <a:ext cx="806412" cy="7865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85" y="1566680"/>
            <a:ext cx="806412" cy="7865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951" y="1566680"/>
            <a:ext cx="806412" cy="7865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40" y="2281747"/>
            <a:ext cx="806412" cy="7865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65" y="2281747"/>
            <a:ext cx="806412" cy="7865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60" y="3003434"/>
            <a:ext cx="806412" cy="7865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85" y="3003434"/>
            <a:ext cx="806412" cy="78655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37633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6,038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4773900"/>
                <a:ext cx="122033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284411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4773900"/>
                <a:ext cx="122033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4446868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87885" y="4773900"/>
                <a:ext cx="47135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7885" y="4773900"/>
                <a:ext cx="471353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5378949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4765" y="4773900"/>
                <a:ext cx="605396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6471695" y="477390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857178" y="523949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277348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5300870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363002" y="523949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76335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6,038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970921" y="539189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0921" y="5391890"/>
                <a:ext cx="1220331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/>
          <p:cNvSpPr txBox="1"/>
          <p:nvPr/>
        </p:nvSpPr>
        <p:spPr>
          <a:xfrm>
            <a:off x="2844115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  <a:r>
              <a:rPr lang="en-GB" sz="2800" dirty="0" smtClean="0"/>
              <a:t>,000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402567" y="5391890"/>
                <a:ext cx="12203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2567" y="5391890"/>
                <a:ext cx="1220331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/>
          <p:cNvSpPr txBox="1"/>
          <p:nvPr/>
        </p:nvSpPr>
        <p:spPr>
          <a:xfrm>
            <a:off x="4349920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  <a:r>
              <a:rPr lang="en-GB" sz="2800" dirty="0" smtClean="0"/>
              <a:t>0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4845736" y="5391890"/>
                <a:ext cx="6053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736" y="5391890"/>
                <a:ext cx="60539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5442666" y="5391890"/>
            <a:ext cx="1220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2857178" y="5857480"/>
            <a:ext cx="952359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271841" y="585748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333973" y="5857480"/>
            <a:ext cx="68824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45979" y="367574"/>
            <a:ext cx="747045" cy="74704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721045" y="465680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alibri" panose="020F0502020204030204" pitchFamily="34" charset="0"/>
              </a:rPr>
              <a:t>Have a think</a:t>
            </a:r>
            <a:endParaRPr lang="en-GB" sz="2400" dirty="0"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0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  <p:bldP spid="53" grpId="1"/>
      <p:bldP spid="55" grpId="0"/>
      <p:bldP spid="57" grpId="0"/>
      <p:bldP spid="35" grpId="0"/>
      <p:bldP spid="36" grpId="0"/>
      <p:bldP spid="37" grpId="0"/>
      <p:bldP spid="44" grpId="0"/>
      <p:bldP spid="63" grpId="0"/>
      <p:bldP spid="64" grpId="0"/>
      <p:bldP spid="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Have a go at question 1 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480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0.9|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|3.7|2.3|2.3|10|7.2|2.4|2.5|1.2|1.7|1|1.6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1|1.8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2.5|3.7|3.6|9.2|4.3|9.3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8|1.6|1.3|2|25.1|3.1|10.3|6.1|9|11.2|15.6|7.9|3.9|4.9|9.5|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1.4|1.5|0.8|2.1|10.4|2.3|1.8|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0.9|3.2|1.5|2.2|1.9|7.3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1|5.2|7.5|1.1|0.9|0.7|16.8|11|7.7|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0.7|2.9|1.5|2.3|1|9.4|2.4|3.9|14.4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D0A473-D737-413C-BA1F-9D8C1D87B7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522d4c35-b548-4432-90ae-af4376e1c4b4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5233</TotalTime>
  <Words>238</Words>
  <Application>Microsoft Office PowerPoint</Application>
  <PresentationFormat>On-screen Show (4:3)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1_Title slide</vt:lpstr>
      <vt:lpstr>1_Get ready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1  on the worksheet</vt:lpstr>
      <vt:lpstr>PowerPoint Presentation</vt:lpstr>
      <vt:lpstr>PowerPoint Presentation</vt:lpstr>
      <vt:lpstr>Have a go at question 2 and 3 on the worksheet</vt:lpstr>
      <vt:lpstr>PowerPoint Presentation</vt:lpstr>
      <vt:lpstr>PowerPoint Presentation</vt:lpstr>
      <vt:lpstr>PowerPoint Presentation</vt:lpstr>
      <vt:lpstr>Have a go at the rest of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245</cp:revision>
  <dcterms:created xsi:type="dcterms:W3CDTF">2019-07-05T11:02:13Z</dcterms:created>
  <dcterms:modified xsi:type="dcterms:W3CDTF">2020-09-07T10:34:18Z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