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4"/>
  </p:notesMasterIdLst>
  <p:sldIdLst>
    <p:sldId id="296" r:id="rId11"/>
    <p:sldId id="297" r:id="rId12"/>
    <p:sldId id="298" r:id="rId13"/>
    <p:sldId id="306" r:id="rId14"/>
    <p:sldId id="299" r:id="rId15"/>
    <p:sldId id="307" r:id="rId16"/>
    <p:sldId id="304" r:id="rId17"/>
    <p:sldId id="308" r:id="rId18"/>
    <p:sldId id="301" r:id="rId19"/>
    <p:sldId id="309" r:id="rId20"/>
    <p:sldId id="312" r:id="rId21"/>
    <p:sldId id="310" r:id="rId22"/>
    <p:sldId id="31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4694"/>
  </p:normalViewPr>
  <p:slideViewPr>
    <p:cSldViewPr snapToGrid="0" snapToObjects="1">
      <p:cViewPr varScale="1">
        <p:scale>
          <a:sx n="65" d="100"/>
          <a:sy n="65" d="100"/>
        </p:scale>
        <p:origin x="14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07/09/2020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07/09/2020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7" Type="http://schemas.openxmlformats.org/officeDocument/2006/relationships/image" Target="../media/image11.emf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0.emf"/><Relationship Id="rId11" Type="http://schemas.openxmlformats.org/officeDocument/2006/relationships/image" Target="../media/image16.png"/><Relationship Id="rId5" Type="http://schemas.openxmlformats.org/officeDocument/2006/relationships/image" Target="../media/image100.png"/><Relationship Id="rId10" Type="http://schemas.openxmlformats.org/officeDocument/2006/relationships/image" Target="../media/image15.png"/><Relationship Id="rId9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4893"/>
            <a:ext cx="5950212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673" y="652671"/>
            <a:ext cx="3920717" cy="1612446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2477960" y="2434878"/>
            <a:ext cx="3923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There are 10 hundreds.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179637" y="2972182"/>
                <a:ext cx="4520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10 hundreds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one thousand</a:t>
                </a:r>
                <a:endParaRPr lang="en-GB" sz="28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637" y="2972182"/>
                <a:ext cx="4520076" cy="523220"/>
              </a:xfrm>
              <a:prstGeom prst="rect">
                <a:avLst/>
              </a:prstGeom>
              <a:blipFill>
                <a:blip r:embed="rId6"/>
                <a:stretch>
                  <a:fillRect l="-2834" t="-11765" r="-13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8553" y="3718091"/>
            <a:ext cx="3923430" cy="164762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1478489" y="5431045"/>
            <a:ext cx="2923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What’s the same?</a:t>
            </a:r>
            <a:endParaRPr lang="en-GB" sz="2800" dirty="0"/>
          </a:p>
        </p:txBody>
      </p:sp>
      <p:sp>
        <p:nvSpPr>
          <p:cNvPr id="69" name="TextBox 68"/>
          <p:cNvSpPr txBox="1"/>
          <p:nvPr/>
        </p:nvSpPr>
        <p:spPr>
          <a:xfrm>
            <a:off x="4835756" y="5436422"/>
            <a:ext cx="2923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What’s different?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3025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68" grpId="0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928" y="1932317"/>
            <a:ext cx="1646637" cy="677201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477126" y="1139163"/>
            <a:ext cx="5656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Which representations show 4,000?</a:t>
            </a:r>
            <a:endParaRPr lang="en-GB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1" t="11067" r="13628" b="10277"/>
          <a:stretch/>
        </p:blipFill>
        <p:spPr>
          <a:xfrm>
            <a:off x="4955287" y="1930277"/>
            <a:ext cx="1150387" cy="11297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1" t="11067" r="13628" b="10277"/>
          <a:stretch/>
        </p:blipFill>
        <p:spPr>
          <a:xfrm>
            <a:off x="6146139" y="1937590"/>
            <a:ext cx="1150387" cy="11297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1" t="11067" r="13628" b="10277"/>
          <a:stretch/>
        </p:blipFill>
        <p:spPr>
          <a:xfrm>
            <a:off x="4988425" y="3051133"/>
            <a:ext cx="1150387" cy="11297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1" t="11067" r="13628" b="10277"/>
          <a:stretch/>
        </p:blipFill>
        <p:spPr>
          <a:xfrm>
            <a:off x="6207562" y="3059998"/>
            <a:ext cx="1150387" cy="1129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54" y="2728097"/>
            <a:ext cx="1646637" cy="677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554" y="2726052"/>
            <a:ext cx="1646637" cy="677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582" y="3473091"/>
            <a:ext cx="1646637" cy="6772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637314" y="1728121"/>
            <a:ext cx="0" cy="43466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87121" y="4303545"/>
            <a:ext cx="72334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1" y="4634416"/>
            <a:ext cx="806412" cy="7865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690" y="4646968"/>
            <a:ext cx="806412" cy="7865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42" y="4646968"/>
            <a:ext cx="806412" cy="7865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449" y="4646968"/>
            <a:ext cx="806412" cy="7865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489" y="4646968"/>
            <a:ext cx="806412" cy="7865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37" y="4646969"/>
            <a:ext cx="806412" cy="7865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669" y="4646969"/>
            <a:ext cx="806412" cy="7865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01" y="4646969"/>
            <a:ext cx="806412" cy="7865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0921" y="454582"/>
            <a:ext cx="747045" cy="74704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673765" y="59727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229452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928" y="1932317"/>
            <a:ext cx="1646637" cy="677201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477126" y="1139163"/>
            <a:ext cx="5656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Which representations show 4,000?</a:t>
            </a:r>
            <a:endParaRPr lang="en-GB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91" t="11067" r="13628" b="10277"/>
          <a:stretch/>
        </p:blipFill>
        <p:spPr>
          <a:xfrm>
            <a:off x="4955287" y="1930277"/>
            <a:ext cx="1150387" cy="11297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91" t="11067" r="13628" b="10277"/>
          <a:stretch/>
        </p:blipFill>
        <p:spPr>
          <a:xfrm>
            <a:off x="6146139" y="1937590"/>
            <a:ext cx="1150387" cy="11297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91" t="11067" r="13628" b="10277"/>
          <a:stretch/>
        </p:blipFill>
        <p:spPr>
          <a:xfrm>
            <a:off x="4988425" y="3051133"/>
            <a:ext cx="1150387" cy="11297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91" t="11067" r="13628" b="10277"/>
          <a:stretch/>
        </p:blipFill>
        <p:spPr>
          <a:xfrm>
            <a:off x="6207562" y="3059998"/>
            <a:ext cx="1150387" cy="1129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54" y="2728097"/>
            <a:ext cx="1646637" cy="677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554" y="2726052"/>
            <a:ext cx="1646637" cy="677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582" y="3473091"/>
            <a:ext cx="1646637" cy="6772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637314" y="1728121"/>
            <a:ext cx="0" cy="43466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87121" y="4303545"/>
            <a:ext cx="72334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1" y="4634416"/>
            <a:ext cx="806412" cy="7865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690" y="4646968"/>
            <a:ext cx="806412" cy="7865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42" y="4646968"/>
            <a:ext cx="806412" cy="7865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449" y="4646968"/>
            <a:ext cx="806412" cy="7865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489" y="4646968"/>
            <a:ext cx="806412" cy="7865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37" y="4646969"/>
            <a:ext cx="806412" cy="7865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669" y="4646969"/>
            <a:ext cx="806412" cy="7865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01" y="4646969"/>
            <a:ext cx="806412" cy="7865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0921" y="454582"/>
            <a:ext cx="747045" cy="74704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673765" y="59727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33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4009376" y="3365255"/>
            <a:ext cx="289892" cy="772542"/>
          </a:xfrm>
          <a:prstGeom prst="corner">
            <a:avLst>
              <a:gd name="adj1" fmla="val 52618"/>
              <a:gd name="adj2" fmla="val 43792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7598683" y="3375817"/>
            <a:ext cx="289892" cy="772542"/>
          </a:xfrm>
          <a:prstGeom prst="corner">
            <a:avLst>
              <a:gd name="adj1" fmla="val 47763"/>
              <a:gd name="adj2" fmla="val 42174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Multiply 34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5400000">
            <a:off x="3819049" y="5274088"/>
            <a:ext cx="766919" cy="834852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7528921" y="5108049"/>
            <a:ext cx="289892" cy="772542"/>
          </a:xfrm>
          <a:prstGeom prst="corner">
            <a:avLst>
              <a:gd name="adj1" fmla="val 46145"/>
              <a:gd name="adj2" fmla="val 4444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40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663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512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1) Complete the sequence.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	100, 200, 300, 400, _____ , _____ 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2) Write the missing numbers.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800, 700, ____, 500, 400, ____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3) What is 100 more than 800?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What is 100 less than 200?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512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1) Complete the sequence.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	100, 200, 300, 400, _____ , _____ 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2) Write the missing numbers.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800, 700, ____, 500, 400, ____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3) What is 100 more than 800?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What is 100 less than 200?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85063" y="1188720"/>
            <a:ext cx="953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500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1051" y="1184366"/>
            <a:ext cx="953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6</a:t>
            </a:r>
            <a:r>
              <a:rPr lang="en-GB" sz="2800" dirty="0" smtClean="0">
                <a:solidFill>
                  <a:schemeClr val="accent1"/>
                </a:solidFill>
              </a:rPr>
              <a:t>00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4606" y="2892783"/>
            <a:ext cx="953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6</a:t>
            </a:r>
            <a:r>
              <a:rPr lang="en-GB" sz="2800" dirty="0" smtClean="0">
                <a:solidFill>
                  <a:schemeClr val="accent1"/>
                </a:solidFill>
              </a:rPr>
              <a:t>00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480" y="2892783"/>
            <a:ext cx="953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3</a:t>
            </a:r>
            <a:r>
              <a:rPr lang="en-GB" sz="2800" dirty="0" smtClean="0">
                <a:solidFill>
                  <a:schemeClr val="accent1"/>
                </a:solidFill>
              </a:rPr>
              <a:t>00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8651" y="3736006"/>
            <a:ext cx="953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900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1234" y="4579229"/>
            <a:ext cx="953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</a:t>
            </a:r>
            <a:r>
              <a:rPr lang="en-GB" sz="2800" dirty="0" smtClean="0">
                <a:solidFill>
                  <a:schemeClr val="accent1"/>
                </a:solidFill>
              </a:rPr>
              <a:t>00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2640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32826" y="632368"/>
            <a:ext cx="1736054" cy="1659877"/>
            <a:chOff x="1098586" y="1559831"/>
            <a:chExt cx="1736054" cy="165987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586" y="1559831"/>
              <a:ext cx="1631551" cy="165987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554480" y="2664823"/>
              <a:ext cx="128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/>
                <a:t>1,000</a:t>
              </a:r>
              <a:endParaRPr lang="en-GB" sz="20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46636" y="632368"/>
            <a:ext cx="1736054" cy="1659877"/>
            <a:chOff x="1098586" y="1559831"/>
            <a:chExt cx="1736054" cy="16598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586" y="1559831"/>
              <a:ext cx="1631551" cy="165987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554480" y="2664823"/>
              <a:ext cx="128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/>
                <a:t>1,000</a:t>
              </a:r>
              <a:endParaRPr lang="en-GB" sz="20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60446" y="632368"/>
            <a:ext cx="1736054" cy="1659877"/>
            <a:chOff x="1098586" y="1559831"/>
            <a:chExt cx="1736054" cy="165987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586" y="1559831"/>
              <a:ext cx="1631551" cy="165987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554480" y="2664823"/>
              <a:ext cx="128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/>
                <a:t>1,000</a:t>
              </a:r>
              <a:endParaRPr lang="en-GB" sz="20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74256" y="629993"/>
            <a:ext cx="1736054" cy="1659877"/>
            <a:chOff x="1098586" y="1559831"/>
            <a:chExt cx="1736054" cy="165987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586" y="1559831"/>
              <a:ext cx="1631551" cy="165987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554480" y="2664823"/>
              <a:ext cx="128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/>
                <a:t>1,000</a:t>
              </a:r>
              <a:endParaRPr lang="en-GB" sz="20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388064" y="632368"/>
            <a:ext cx="1736054" cy="1659877"/>
            <a:chOff x="1098586" y="1559831"/>
            <a:chExt cx="1736054" cy="165987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586" y="1559831"/>
              <a:ext cx="1631551" cy="165987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554480" y="2664823"/>
              <a:ext cx="128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/>
                <a:t>1,000</a:t>
              </a:r>
              <a:endParaRPr lang="en-GB" sz="20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32826" y="2407773"/>
            <a:ext cx="1736054" cy="1659877"/>
            <a:chOff x="1098586" y="1559831"/>
            <a:chExt cx="1736054" cy="165987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586" y="1559831"/>
              <a:ext cx="1631551" cy="165987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554480" y="2664823"/>
              <a:ext cx="128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/>
                <a:t>1,000</a:t>
              </a:r>
              <a:endParaRPr lang="en-GB" sz="20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41655" y="2407773"/>
            <a:ext cx="1736054" cy="1659877"/>
            <a:chOff x="1098586" y="1559831"/>
            <a:chExt cx="1736054" cy="165987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586" y="1559831"/>
              <a:ext cx="1631551" cy="165987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554480" y="2664823"/>
              <a:ext cx="128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/>
                <a:t>1,000</a:t>
              </a:r>
              <a:endParaRPr lang="en-GB" sz="20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550484" y="2407773"/>
            <a:ext cx="1736054" cy="1659877"/>
            <a:chOff x="1098586" y="1559831"/>
            <a:chExt cx="1736054" cy="165987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586" y="1559831"/>
              <a:ext cx="1631551" cy="1659877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554480" y="2664823"/>
              <a:ext cx="128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/>
                <a:t>1,000</a:t>
              </a:r>
              <a:endParaRPr lang="en-GB" sz="20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959313" y="2405398"/>
            <a:ext cx="1736054" cy="1659877"/>
            <a:chOff x="1098586" y="1559831"/>
            <a:chExt cx="1736054" cy="165987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586" y="1559831"/>
              <a:ext cx="1631551" cy="1659877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554480" y="2664823"/>
              <a:ext cx="128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/>
                <a:t>1,000</a:t>
              </a:r>
              <a:endParaRPr lang="en-GB" sz="20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68142" y="2389769"/>
            <a:ext cx="1736054" cy="1659877"/>
            <a:chOff x="1098586" y="1559831"/>
            <a:chExt cx="1736054" cy="1659877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586" y="1559831"/>
              <a:ext cx="1631551" cy="1659877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1554480" y="2664823"/>
              <a:ext cx="128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/>
                <a:t>1,000</a:t>
              </a:r>
              <a:endParaRPr lang="en-GB" sz="2000" b="1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444555" y="4856571"/>
            <a:ext cx="264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one</a:t>
            </a:r>
            <a:r>
              <a:rPr lang="en-GB" sz="2800" dirty="0" smtClean="0"/>
              <a:t> thousand</a:t>
            </a:r>
            <a:endParaRPr lang="en-GB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3444555" y="4856571"/>
            <a:ext cx="264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two</a:t>
            </a:r>
            <a:r>
              <a:rPr lang="en-GB" sz="2800" dirty="0" smtClean="0"/>
              <a:t> thousand</a:t>
            </a:r>
            <a:endParaRPr lang="en-GB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3444555" y="4856571"/>
            <a:ext cx="264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three</a:t>
            </a:r>
            <a:r>
              <a:rPr lang="en-GB" sz="2800" dirty="0" smtClean="0"/>
              <a:t> thousand</a:t>
            </a:r>
            <a:endParaRPr lang="en-GB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3444555" y="4856571"/>
            <a:ext cx="264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four</a:t>
            </a:r>
            <a:r>
              <a:rPr lang="en-GB" sz="2800" dirty="0" smtClean="0"/>
              <a:t> thousand</a:t>
            </a:r>
            <a:endParaRPr lang="en-GB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3444555" y="4856571"/>
            <a:ext cx="264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mtClean="0"/>
              <a:t>five</a:t>
            </a:r>
            <a:r>
              <a:rPr lang="en-GB" sz="2800" smtClean="0"/>
              <a:t> </a:t>
            </a:r>
            <a:r>
              <a:rPr lang="en-GB" sz="2800" dirty="0" smtClean="0"/>
              <a:t>thousand</a:t>
            </a:r>
            <a:endParaRPr lang="en-GB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3444555" y="4856571"/>
            <a:ext cx="264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six</a:t>
            </a:r>
            <a:r>
              <a:rPr lang="en-GB" sz="2800" dirty="0" smtClean="0"/>
              <a:t> thousand</a:t>
            </a:r>
            <a:endParaRPr lang="en-GB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3444555" y="4856571"/>
            <a:ext cx="264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seven</a:t>
            </a:r>
            <a:r>
              <a:rPr lang="en-GB" sz="2800" dirty="0" smtClean="0"/>
              <a:t> thousand</a:t>
            </a:r>
            <a:endParaRPr lang="en-GB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3444555" y="4856571"/>
            <a:ext cx="264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eight</a:t>
            </a:r>
            <a:r>
              <a:rPr lang="en-GB" sz="2800" dirty="0" smtClean="0"/>
              <a:t> thousand</a:t>
            </a:r>
            <a:endParaRPr lang="en-GB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3444555" y="4856571"/>
            <a:ext cx="264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nine</a:t>
            </a:r>
            <a:r>
              <a:rPr lang="en-GB" sz="2800" dirty="0" smtClean="0"/>
              <a:t> thousand</a:t>
            </a:r>
            <a:endParaRPr lang="en-GB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3444555" y="4856571"/>
            <a:ext cx="264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ten</a:t>
            </a:r>
            <a:r>
              <a:rPr lang="en-GB" sz="2800" dirty="0" smtClean="0"/>
              <a:t> thousand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041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783486" y="4931777"/>
                <a:ext cx="20247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1,000</a:t>
                </a:r>
                <a:endParaRPr lang="en-GB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486" y="4931777"/>
                <a:ext cx="2024743" cy="523220"/>
              </a:xfrm>
              <a:prstGeom prst="rect">
                <a:avLst/>
              </a:prstGeom>
              <a:blipFill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3228231" y="2359909"/>
            <a:ext cx="1638300" cy="1714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954931" y="622172"/>
            <a:ext cx="403746" cy="4635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1774081" y="1127580"/>
            <a:ext cx="635000" cy="17907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591" t="11067" r="13628" b="10277"/>
          <a:stretch/>
        </p:blipFill>
        <p:spPr>
          <a:xfrm>
            <a:off x="4662586" y="3890377"/>
            <a:ext cx="2120900" cy="2082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34346" y="562513"/>
                <a:ext cx="20247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1</a:t>
                </a:r>
                <a:endParaRPr lang="en-GB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346" y="562513"/>
                <a:ext cx="2024743" cy="523220"/>
              </a:xfrm>
              <a:prstGeom prst="rect">
                <a:avLst/>
              </a:prstGeom>
              <a:blipFill>
                <a:blip r:embed="rId10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05525" y="1727808"/>
                <a:ext cx="20247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10</a:t>
                </a:r>
                <a:endParaRPr lang="en-GB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525" y="1727808"/>
                <a:ext cx="2024743" cy="523220"/>
              </a:xfrm>
              <a:prstGeom prst="rect">
                <a:avLst/>
              </a:prstGeom>
              <a:blipFill>
                <a:blip r:embed="rId11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66531" y="2863533"/>
                <a:ext cx="20247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100</a:t>
                </a:r>
                <a:endParaRPr lang="en-GB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531" y="2863533"/>
                <a:ext cx="2024743" cy="523220"/>
              </a:xfrm>
              <a:prstGeom prst="rect">
                <a:avLst/>
              </a:prstGeom>
              <a:blipFill>
                <a:blip r:embed="rId12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1" t="11067" r="13628" b="10277"/>
          <a:stretch/>
        </p:blipFill>
        <p:spPr>
          <a:xfrm>
            <a:off x="795981" y="748583"/>
            <a:ext cx="1438993" cy="14131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1" t="11067" r="13628" b="10277"/>
          <a:stretch/>
        </p:blipFill>
        <p:spPr>
          <a:xfrm>
            <a:off x="2259368" y="748583"/>
            <a:ext cx="1438993" cy="14131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1" t="11067" r="13628" b="10277"/>
          <a:stretch/>
        </p:blipFill>
        <p:spPr>
          <a:xfrm>
            <a:off x="3722755" y="748583"/>
            <a:ext cx="1438993" cy="14131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1" t="11067" r="13628" b="10277"/>
          <a:stretch/>
        </p:blipFill>
        <p:spPr>
          <a:xfrm>
            <a:off x="5186142" y="748583"/>
            <a:ext cx="1438993" cy="14131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1" t="11067" r="13628" b="10277"/>
          <a:stretch/>
        </p:blipFill>
        <p:spPr>
          <a:xfrm>
            <a:off x="6649528" y="748583"/>
            <a:ext cx="1438993" cy="14131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1" t="11067" r="13628" b="10277"/>
          <a:stretch/>
        </p:blipFill>
        <p:spPr>
          <a:xfrm>
            <a:off x="795981" y="2416275"/>
            <a:ext cx="1438993" cy="14131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1" t="11067" r="13628" b="10277"/>
          <a:stretch/>
        </p:blipFill>
        <p:spPr>
          <a:xfrm>
            <a:off x="2259368" y="2416275"/>
            <a:ext cx="1438993" cy="14131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1" t="11067" r="13628" b="10277"/>
          <a:stretch/>
        </p:blipFill>
        <p:spPr>
          <a:xfrm>
            <a:off x="3722755" y="2416275"/>
            <a:ext cx="1438993" cy="14131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1" t="11067" r="13628" b="10277"/>
          <a:stretch/>
        </p:blipFill>
        <p:spPr>
          <a:xfrm>
            <a:off x="5186142" y="2416275"/>
            <a:ext cx="1438993" cy="14131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1" t="11067" r="13628" b="10277"/>
          <a:stretch/>
        </p:blipFill>
        <p:spPr>
          <a:xfrm>
            <a:off x="6649528" y="2416275"/>
            <a:ext cx="1438993" cy="141314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820789" y="4835449"/>
            <a:ext cx="202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10,000</a:t>
            </a:r>
            <a:endParaRPr lang="en-GB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5113638" y="4838589"/>
            <a:ext cx="2475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ten</a:t>
            </a:r>
            <a:r>
              <a:rPr lang="en-GB" sz="2800" dirty="0" smtClean="0"/>
              <a:t> thousand</a:t>
            </a:r>
            <a:endParaRPr lang="en-GB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1992618" y="4835449"/>
            <a:ext cx="202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</a:t>
            </a:r>
            <a:r>
              <a:rPr lang="en-GB" sz="2800" dirty="0" smtClean="0"/>
              <a:t>,000</a:t>
            </a:r>
            <a:endParaRPr lang="en-GB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5113638" y="4838589"/>
            <a:ext cx="2475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nine</a:t>
            </a:r>
            <a:r>
              <a:rPr lang="en-GB" sz="2800" dirty="0" smtClean="0"/>
              <a:t> thousand</a:t>
            </a:r>
            <a:endParaRPr lang="en-GB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1992618" y="4835449"/>
            <a:ext cx="202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8,000</a:t>
            </a:r>
            <a:endParaRPr lang="en-GB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5113638" y="4838589"/>
            <a:ext cx="2475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eight</a:t>
            </a:r>
            <a:r>
              <a:rPr lang="en-GB" sz="2800" dirty="0" smtClean="0"/>
              <a:t> thousand</a:t>
            </a:r>
            <a:endParaRPr lang="en-GB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1992618" y="4835449"/>
            <a:ext cx="202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</a:t>
            </a:r>
            <a:r>
              <a:rPr lang="en-GB" sz="2800" dirty="0" smtClean="0"/>
              <a:t>,000</a:t>
            </a:r>
            <a:endParaRPr lang="en-GB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4905200" y="4838589"/>
            <a:ext cx="2892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seven</a:t>
            </a:r>
            <a:r>
              <a:rPr lang="en-GB" sz="2800" dirty="0" smtClean="0"/>
              <a:t> thousand</a:t>
            </a:r>
            <a:endParaRPr lang="en-GB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1992618" y="4835449"/>
            <a:ext cx="202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6,000</a:t>
            </a:r>
            <a:endParaRPr lang="en-GB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4905200" y="4838589"/>
            <a:ext cx="2892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six</a:t>
            </a:r>
            <a:r>
              <a:rPr lang="en-GB" sz="2800" dirty="0" smtClean="0"/>
              <a:t> thousand</a:t>
            </a:r>
            <a:endParaRPr lang="en-GB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1992618" y="4835449"/>
            <a:ext cx="202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</a:t>
            </a:r>
            <a:r>
              <a:rPr lang="en-GB" sz="2800" dirty="0" smtClean="0"/>
              <a:t>,000</a:t>
            </a:r>
            <a:endParaRPr lang="en-GB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4905200" y="4838589"/>
            <a:ext cx="2892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five</a:t>
            </a:r>
            <a:r>
              <a:rPr lang="en-GB" sz="2800" dirty="0" smtClean="0"/>
              <a:t> thousand</a:t>
            </a:r>
            <a:endParaRPr lang="en-GB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1992618" y="4835449"/>
            <a:ext cx="202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4,000</a:t>
            </a:r>
            <a:endParaRPr lang="en-GB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4905200" y="4838589"/>
            <a:ext cx="2892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four</a:t>
            </a:r>
            <a:r>
              <a:rPr lang="en-GB" sz="2800" dirty="0" smtClean="0"/>
              <a:t> thousand</a:t>
            </a:r>
            <a:endParaRPr lang="en-GB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2001216" y="4835449"/>
            <a:ext cx="202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</a:t>
            </a:r>
            <a:r>
              <a:rPr lang="en-GB" sz="2800" dirty="0" smtClean="0"/>
              <a:t>,000</a:t>
            </a:r>
            <a:endParaRPr lang="en-GB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4905200" y="4838589"/>
            <a:ext cx="2892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three</a:t>
            </a:r>
            <a:r>
              <a:rPr lang="en-GB" sz="2800" dirty="0" smtClean="0"/>
              <a:t> thousand</a:t>
            </a:r>
            <a:endParaRPr lang="en-GB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1988794" y="4835449"/>
            <a:ext cx="202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2,000</a:t>
            </a:r>
            <a:endParaRPr lang="en-GB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4905200" y="4838589"/>
            <a:ext cx="2892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two</a:t>
            </a:r>
            <a:r>
              <a:rPr lang="en-GB" sz="2800" dirty="0" smtClean="0"/>
              <a:t> thousand</a:t>
            </a:r>
            <a:endParaRPr lang="en-GB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1996917" y="4835449"/>
            <a:ext cx="202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  <a:r>
              <a:rPr lang="en-GB" sz="2800" dirty="0" smtClean="0"/>
              <a:t>,000</a:t>
            </a:r>
            <a:endParaRPr lang="en-GB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4905200" y="4838589"/>
            <a:ext cx="2892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one</a:t>
            </a:r>
            <a:r>
              <a:rPr lang="en-GB" sz="2800" dirty="0" smtClean="0"/>
              <a:t> thousand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3020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2" grpId="0"/>
      <p:bldP spid="42" grpId="1"/>
      <p:bldP spid="43" grpId="0"/>
      <p:bldP spid="43" grpId="1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1 - 6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1.2|16.2|3.5|8|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8.1|10.3|3.6|3.8|0.9|1.3|0.9|1|0.9|1|0.9|0.9|0.9|1|0.9|0.9|0.9|0.8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.3|3.8|1.1|3.6|2.6|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11.9|0.9|1.3|0.9|1.1|0.9|1.3|1|1.2|1|1|1|1.1|1.1|1.1|0.9|1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6.8|12|2.8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6|1.8|1.6|1.4|2.2|17|1.6|1.6|1.5|1.9|18.8|1.4|1.4|1.3|1.9|18.9|1.6|1.7|1.7|1.8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522d4c35-b548-4432-90ae-af4376e1c4b4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48CFD92-05C4-40A7-B37F-2CBD9CD27D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9656</TotalTime>
  <Words>133</Words>
  <Application>Microsoft Office PowerPoint</Application>
  <PresentationFormat>On-screen Show (4:3)</PresentationFormat>
  <Paragraphs>82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1 - 6 on the worksheet</vt:lpstr>
      <vt:lpstr>PowerPoint Presentation</vt:lpstr>
      <vt:lpstr>PowerPoint Presentation</vt:lpstr>
      <vt:lpstr>PowerPoint Presentation</vt:lpstr>
      <vt:lpstr>Have a go at the rest of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James Clegg</cp:lastModifiedBy>
  <cp:revision>216</cp:revision>
  <dcterms:created xsi:type="dcterms:W3CDTF">2019-07-05T11:02:13Z</dcterms:created>
  <dcterms:modified xsi:type="dcterms:W3CDTF">2020-09-07T10:06:54Z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