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06" r:id="rId14"/>
    <p:sldId id="299" r:id="rId15"/>
    <p:sldId id="310" r:id="rId16"/>
    <p:sldId id="304" r:id="rId17"/>
    <p:sldId id="307" r:id="rId18"/>
    <p:sldId id="301" r:id="rId19"/>
    <p:sldId id="308" r:id="rId20"/>
    <p:sldId id="311" r:id="rId21"/>
    <p:sldId id="312" r:id="rId22"/>
    <p:sldId id="31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8758" y="565371"/>
                <a:ext cx="685353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</a:rPr>
                  <a:t> to complete each comparison</a:t>
                </a:r>
                <a:r>
                  <a:rPr lang="en-GB" sz="32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58" y="565371"/>
                <a:ext cx="6853531" cy="1077218"/>
              </a:xfrm>
              <a:prstGeom prst="rect">
                <a:avLst/>
              </a:prstGeom>
              <a:blipFill>
                <a:blip r:embed="rId5"/>
                <a:stretch>
                  <a:fillRect t="-6818"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5666" y="524337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98510" y="538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" name="Oval 2"/>
          <p:cNvSpPr/>
          <p:nvPr/>
        </p:nvSpPr>
        <p:spPr>
          <a:xfrm>
            <a:off x="4093360" y="2167877"/>
            <a:ext cx="971633" cy="887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1347" y="1754756"/>
            <a:ext cx="1584000" cy="1656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9546" y="1783639"/>
            <a:ext cx="1584000" cy="165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0" y="3439639"/>
            <a:ext cx="1766675" cy="1412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296" y="3801420"/>
            <a:ext cx="1231514" cy="98434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71" y="3795804"/>
            <a:ext cx="1231514" cy="98434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433" y="3800656"/>
            <a:ext cx="1231514" cy="984344"/>
          </a:xfrm>
          <a:prstGeom prst="rect">
            <a:avLst/>
          </a:prstGeom>
        </p:spPr>
      </p:pic>
      <p:sp>
        <p:nvSpPr>
          <p:cNvPr id="49" name="Oval 48"/>
          <p:cNvSpPr/>
          <p:nvPr/>
        </p:nvSpPr>
        <p:spPr>
          <a:xfrm>
            <a:off x="4852384" y="3823877"/>
            <a:ext cx="971633" cy="887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13824" y="2238036"/>
                <a:ext cx="8229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824" y="2238036"/>
                <a:ext cx="82295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8076" y="3340401"/>
            <a:ext cx="2054530" cy="16460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2277" y="1898052"/>
            <a:ext cx="3267739" cy="14570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4497" y="3887529"/>
                <a:ext cx="8229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497" y="3887529"/>
                <a:ext cx="822958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2119914" y="142619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82378" y="143828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76202" y="3473075"/>
            <a:ext cx="1064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 g 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8758" y="565371"/>
            <a:ext cx="685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What is Whitney’s score?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758" y="1640582"/>
            <a:ext cx="4481407" cy="397362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454085" y="2455952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742085" y="2820536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097844" y="2901474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84300" y="1897362"/>
            <a:ext cx="18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200</a:t>
            </a:r>
            <a:endParaRPr lang="en-GB" sz="4000" dirty="0">
              <a:solidFill>
                <a:schemeClr val="accent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4672" y="754326"/>
            <a:ext cx="1437346" cy="17725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938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  <p:bldP spid="26" grpId="0" animBg="1"/>
      <p:bldP spid="26" grpId="1" animBg="1"/>
      <p:bldP spid="27" grpId="0" animBg="1"/>
      <p:bldP spid="27" grpId="1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8758" y="565371"/>
            <a:ext cx="6853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What other possible scores could you make with 3 tiddlywinks?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666" y="524337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98510" y="538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758" y="1640582"/>
            <a:ext cx="4481407" cy="397362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454085" y="2455952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742085" y="2820536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818452" y="2303132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884300" y="1897362"/>
            <a:ext cx="18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200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4299" y="2488908"/>
            <a:ext cx="18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150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35912" y="2866401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223912" y="3230985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760993" y="2820536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80297" y="3080454"/>
            <a:ext cx="18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</a:rPr>
              <a:t>2</a:t>
            </a:r>
            <a:r>
              <a:rPr lang="en-GB" sz="4000" dirty="0" smtClean="0">
                <a:solidFill>
                  <a:schemeClr val="accent1"/>
                </a:solidFill>
              </a:rPr>
              <a:t>50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94221" y="2592851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037523" y="3822680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658588" y="2440031"/>
            <a:ext cx="288000" cy="28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876295" y="3672000"/>
            <a:ext cx="18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300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58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 animBg="1"/>
      <p:bldP spid="23" grpId="1" animBg="1"/>
      <p:bldP spid="28" grpId="0" animBg="1"/>
      <p:bldP spid="28" grpId="1" animBg="1"/>
      <p:bldP spid="29" grpId="0" animBg="1"/>
      <p:bldP spid="29" grpId="1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1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77338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 		How many fingers?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	What is the total amount?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	What comes next?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5, 10, 15, 20, 25 ___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4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	What comes next?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50, 100, 150, 200, 250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___</a:t>
            </a:r>
          </a:p>
          <a:p>
            <a:pPr marL="514350" indent="-514350">
              <a:buAutoNum type="arabicParenR" startAt="4"/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18" y="855623"/>
            <a:ext cx="1035009" cy="963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27" y="888321"/>
            <a:ext cx="1035009" cy="9636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136" y="855623"/>
            <a:ext cx="1035009" cy="963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845" y="901384"/>
            <a:ext cx="1035009" cy="963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61" y="2063752"/>
            <a:ext cx="1160222" cy="1155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15" y="2063752"/>
            <a:ext cx="1160222" cy="11559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68" y="2063752"/>
            <a:ext cx="1160222" cy="11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75720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 		How many fingers?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	What is the total amount?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comes next?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5, 10, 15, 20,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25,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___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4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What comes next?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50, 100, 150, 200,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250,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___</a:t>
            </a:r>
          </a:p>
          <a:p>
            <a:pPr marL="514350" indent="-514350">
              <a:buAutoNum type="arabicParenR" startAt="3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3373" y="1289467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8608" y="1284695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58987" y="1296889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47446" y="1296946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86940" y="243788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p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44543" y="3667872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25541" y="4931785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 </a:t>
            </a:r>
            <a:endParaRPr lang="en-GB" sz="2800" dirty="0">
              <a:solidFill>
                <a:schemeClr val="accent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18" y="855623"/>
            <a:ext cx="1035009" cy="9636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27" y="888321"/>
            <a:ext cx="1035009" cy="9636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136" y="855623"/>
            <a:ext cx="1035009" cy="9636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845" y="901384"/>
            <a:ext cx="1035009" cy="9636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61" y="2063752"/>
            <a:ext cx="1160222" cy="11559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15" y="2063752"/>
            <a:ext cx="1160222" cy="11559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68" y="2063752"/>
            <a:ext cx="1160222" cy="11559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379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3216" y="771286"/>
            <a:ext cx="685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How many sweets are there altogether?</a:t>
            </a:r>
            <a:endParaRPr lang="en-GB" sz="3200" dirty="0">
              <a:latin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2382" y="1860145"/>
            <a:ext cx="1371719" cy="1457070"/>
            <a:chOff x="708689" y="1549499"/>
            <a:chExt cx="1371719" cy="14570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01772" y="1860145"/>
            <a:ext cx="1371719" cy="1457070"/>
            <a:chOff x="708689" y="1549499"/>
            <a:chExt cx="1371719" cy="145707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51162" y="1860145"/>
            <a:ext cx="1371719" cy="1457070"/>
            <a:chOff x="708689" y="1549499"/>
            <a:chExt cx="1371719" cy="145707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16" name="Rounded Rectangle 15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00552" y="1860145"/>
            <a:ext cx="1371719" cy="1457070"/>
            <a:chOff x="708689" y="1549499"/>
            <a:chExt cx="1371719" cy="145707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9942" y="1860145"/>
            <a:ext cx="1371719" cy="1457070"/>
            <a:chOff x="708689" y="1549499"/>
            <a:chExt cx="1371719" cy="145707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24" name="Rounded Rectangle 23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99332" y="1860145"/>
            <a:ext cx="1371719" cy="1457070"/>
            <a:chOff x="708689" y="1549499"/>
            <a:chExt cx="1371719" cy="145707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28" name="Rounded Rectangle 27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548721" y="1860145"/>
            <a:ext cx="1371719" cy="1457070"/>
            <a:chOff x="708689" y="1549499"/>
            <a:chExt cx="1371719" cy="145707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89" y="1549499"/>
              <a:ext cx="1371719" cy="1457070"/>
            </a:xfrm>
            <a:prstGeom prst="rect">
              <a:avLst/>
            </a:prstGeom>
          </p:spPr>
        </p:pic>
        <p:sp>
          <p:nvSpPr>
            <p:cNvPr id="32" name="Rounded Rectangle 31"/>
            <p:cNvSpPr/>
            <p:nvPr/>
          </p:nvSpPr>
          <p:spPr>
            <a:xfrm>
              <a:off x="1201783" y="2612571"/>
              <a:ext cx="378823" cy="19594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01783" y="2525876"/>
              <a:ext cx="53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50</a:t>
              </a:r>
              <a:endParaRPr lang="en-GB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03502" y="4864933"/>
            <a:ext cx="685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There are 350 sweets altogether</a:t>
            </a:r>
            <a:r>
              <a:rPr lang="en-GB" sz="32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53643" y="3219708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42797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14694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86591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58488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30385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902279" y="321970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350 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20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65004"/>
              </p:ext>
            </p:extLst>
          </p:nvPr>
        </p:nvGraphicFramePr>
        <p:xfrm>
          <a:off x="923213" y="1792571"/>
          <a:ext cx="7005942" cy="8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38">
                  <a:extLst>
                    <a:ext uri="{9D8B030D-6E8A-4147-A177-3AD203B41FA5}">
                      <a16:colId xmlns:a16="http://schemas.microsoft.com/office/drawing/2014/main" val="3602315767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5847212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3948280947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2773986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66601360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3336105019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628221571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841408745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534496647"/>
                    </a:ext>
                  </a:extLst>
                </a:gridCol>
              </a:tblGrid>
              <a:tr h="8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350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87545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3216" y="771286"/>
            <a:ext cx="685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Complete the number tracks.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8388"/>
              </p:ext>
            </p:extLst>
          </p:nvPr>
        </p:nvGraphicFramePr>
        <p:xfrm>
          <a:off x="923216" y="3538605"/>
          <a:ext cx="7005942" cy="8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38">
                  <a:extLst>
                    <a:ext uri="{9D8B030D-6E8A-4147-A177-3AD203B41FA5}">
                      <a16:colId xmlns:a16="http://schemas.microsoft.com/office/drawing/2014/main" val="3602315767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5847212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3948280947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2773986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666013603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3336105019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628221571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1841408745"/>
                    </a:ext>
                  </a:extLst>
                </a:gridCol>
                <a:gridCol w="778438">
                  <a:extLst>
                    <a:ext uri="{9D8B030D-6E8A-4147-A177-3AD203B41FA5}">
                      <a16:colId xmlns:a16="http://schemas.microsoft.com/office/drawing/2014/main" val="534496647"/>
                    </a:ext>
                  </a:extLst>
                </a:gridCol>
              </a:tblGrid>
              <a:tr h="8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850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600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550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87545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02850" y="195648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2132" y="195648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6061" y="195648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90708" y="195648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01002" y="3706649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46779" y="3706649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78278" y="3706649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 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8758" y="565371"/>
            <a:ext cx="685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Which number is in the wrong place?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58538" y="1451980"/>
            <a:ext cx="2769326" cy="3651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609441" y="1451980"/>
            <a:ext cx="2769326" cy="3651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16740" y="1561738"/>
            <a:ext cx="3452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Multiple of 50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9368" y="1561737"/>
            <a:ext cx="3452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Not multiple of 50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06065" y="2359945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1599005" y="2878998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4173297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2895229" y="3135069"/>
            <a:ext cx="997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1000 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2119914" y="2144502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1985876" y="3631183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300 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>
            <a:off x="6273947" y="224075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480 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5468067" y="4161354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520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318209" y="3734297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540 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5021985" y="3267172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550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060744" y="2308782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230 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6249176" y="2987859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290 </a:t>
            </a:r>
            <a:endParaRPr lang="en-GB" sz="2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666" y="524337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98510" y="538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76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37656 0.1435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7" y="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0.9|1|1.4|12.3|11.9|1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0.8|1.1|0.7|1.3|0.7|1.6|1.1|1.2|1.1|1.2|1|1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3.2|7.7|1.9|5.1|13.5|3.3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5.1|11.2|0.9|4.8|7.8|6.8|5.2|5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5|2.3|2|5.6|4.9|4.8|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4.4|2.3|1.3|2.3|6.8|2.7|0.9|2.3|2.3|2.7|5.5|1|1.9|2.2|3.4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522d4c35-b548-4432-90ae-af4376e1c4b4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3046B-96B3-4421-B603-39374D89F6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8409</TotalTime>
  <Words>152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221</cp:revision>
  <dcterms:created xsi:type="dcterms:W3CDTF">2019-07-05T11:02:13Z</dcterms:created>
  <dcterms:modified xsi:type="dcterms:W3CDTF">2020-09-14T09:02:51Z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