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3" r:id="rId10"/>
    <p:sldMasterId id="2147483685" r:id="rId11"/>
    <p:sldMasterId id="2147483666" r:id="rId12"/>
  </p:sldMasterIdLst>
  <p:notesMasterIdLst>
    <p:notesMasterId r:id="rId26"/>
  </p:notesMasterIdLst>
  <p:sldIdLst>
    <p:sldId id="296" r:id="rId13"/>
    <p:sldId id="297" r:id="rId14"/>
    <p:sldId id="304" r:id="rId15"/>
    <p:sldId id="318" r:id="rId16"/>
    <p:sldId id="298" r:id="rId17"/>
    <p:sldId id="291" r:id="rId18"/>
    <p:sldId id="319" r:id="rId19"/>
    <p:sldId id="311" r:id="rId20"/>
    <p:sldId id="293" r:id="rId21"/>
    <p:sldId id="310" r:id="rId22"/>
    <p:sldId id="316" r:id="rId23"/>
    <p:sldId id="320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61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8259" y="623817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330778" y="76650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5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3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53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46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4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27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6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2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04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A87BA8-EE05-5B47-AA8E-5C40480EF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04220-09CD-BB40-9D4B-3D471FD52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3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58596D-144E-6F4B-8342-E9E1FC0F7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0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B37CFC6-37C9-CE49-AB05-C39AD71AAE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ign with white text&#10;&#10;Description automatically generated">
            <a:extLst>
              <a:ext uri="{FF2B5EF4-FFF2-40B4-BE49-F238E27FC236}">
                <a16:creationId xmlns:a16="http://schemas.microsoft.com/office/drawing/2014/main" id="{627127CC-F8BF-374D-9CF0-C9021CFC3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5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6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9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994"/>
            <a:ext cx="6358679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18843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</a:t>
            </a:r>
            <a:endParaRPr lang="en-GB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4216875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50</a:t>
            </a:r>
            <a:endParaRPr lang="en-GB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Write the missing numbers.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6080" y="2239126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60208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980701" y="2246500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378355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ight Bracket 77"/>
          <p:cNvSpPr/>
          <p:nvPr/>
        </p:nvSpPr>
        <p:spPr>
          <a:xfrm rot="16200000">
            <a:off x="996941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Right Bracket 78"/>
          <p:cNvSpPr/>
          <p:nvPr/>
        </p:nvSpPr>
        <p:spPr>
          <a:xfrm rot="16200000">
            <a:off x="1718499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2302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20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00254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80</a:t>
            </a:r>
            <a:endParaRPr lang="en-GB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7108228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90</a:t>
            </a:r>
            <a:endParaRPr lang="en-GB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6683156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85</a:t>
            </a:r>
            <a:endParaRPr lang="en-GB" sz="32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968595" y="2957817"/>
            <a:ext cx="0" cy="669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46395" y="4891413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95" y="4891413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5414742" y="489141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0</a:t>
            </a:r>
            <a:endParaRPr lang="en-GB" sz="3600" dirty="0"/>
          </a:p>
        </p:txBody>
      </p:sp>
      <p:sp>
        <p:nvSpPr>
          <p:cNvPr id="85" name="Right Bracket 84"/>
          <p:cNvSpPr/>
          <p:nvPr/>
        </p:nvSpPr>
        <p:spPr>
          <a:xfrm rot="5400000" flipH="1">
            <a:off x="7497525" y="2408815"/>
            <a:ext cx="360000" cy="721559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Right Bracket 85"/>
          <p:cNvSpPr/>
          <p:nvPr/>
        </p:nvSpPr>
        <p:spPr>
          <a:xfrm rot="5400000" flipH="1">
            <a:off x="6775964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01955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</a:t>
            </a:r>
            <a:endParaRPr lang="en-GB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040996" y="357852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</a:t>
            </a:r>
            <a:endParaRPr lang="en-GB" sz="20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811673" y="4096283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79454" y="4090829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100</a:t>
            </a:r>
            <a:endParaRPr lang="en-GB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822406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546151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69896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93641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17386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41131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164876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888621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612366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336113" y="3457113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1791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9" grpId="0"/>
      <p:bldP spid="80" grpId="0"/>
      <p:bldP spid="81" grpId="0"/>
      <p:bldP spid="82" grpId="0"/>
      <p:bldP spid="83" grpId="0"/>
      <p:bldP spid="84" grpId="0"/>
      <p:bldP spid="85" grpId="0" animBg="1"/>
      <p:bldP spid="85" grpId="1" animBg="1"/>
      <p:bldP spid="86" grpId="0" animBg="1"/>
      <p:bldP spid="86" grpId="1" animBg="1"/>
      <p:bldP spid="88" grpId="0"/>
      <p:bldP spid="89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3 and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9423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18843" y="359423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</a:t>
            </a:r>
            <a:endParaRPr lang="en-GB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15534" y="679281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Estimate the numbers indicated by the arrows.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40192" y="2305585"/>
            <a:ext cx="0" cy="9737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08317" y="1588103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169738" y="2305585"/>
            <a:ext cx="0" cy="9737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540307" y="1592874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80365" y="1581238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4</a:t>
            </a:r>
            <a:r>
              <a:rPr lang="en-GB" sz="32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845108" y="1616449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74</a:t>
            </a:r>
            <a:endParaRPr lang="en-GB" sz="3200" dirty="0">
              <a:solidFill>
                <a:schemeClr val="accent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01955" y="3591534"/>
            <a:ext cx="6624421" cy="400110"/>
            <a:chOff x="1301955" y="3591534"/>
            <a:chExt cx="6624421" cy="400110"/>
          </a:xfrm>
        </p:grpSpPr>
        <p:sp>
          <p:nvSpPr>
            <p:cNvPr id="71" name="TextBox 70"/>
            <p:cNvSpPr txBox="1"/>
            <p:nvPr/>
          </p:nvSpPr>
          <p:spPr>
            <a:xfrm>
              <a:off x="4216875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50</a:t>
              </a:r>
              <a:endParaRPr lang="en-GB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00254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80</a:t>
              </a:r>
              <a:endParaRPr lang="en-GB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108228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90</a:t>
              </a:r>
              <a:endParaRPr lang="en-GB" sz="2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301955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10</a:t>
              </a:r>
              <a:endParaRPr lang="en-GB" sz="2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40996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20</a:t>
              </a:r>
              <a:endParaRPr lang="en-GB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94466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3</a:t>
              </a:r>
              <a:r>
                <a:rPr lang="en-GB" sz="2000" dirty="0" smtClean="0"/>
                <a:t>0</a:t>
              </a:r>
              <a:endParaRPr lang="en-GB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487197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4</a:t>
              </a:r>
              <a:r>
                <a:rPr lang="en-GB" sz="2000" dirty="0" smtClean="0"/>
                <a:t>0</a:t>
              </a:r>
              <a:endParaRPr lang="en-GB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32481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6</a:t>
              </a:r>
              <a:r>
                <a:rPr lang="en-GB" sz="2000" dirty="0" smtClean="0"/>
                <a:t>0</a:t>
              </a:r>
              <a:endParaRPr lang="en-GB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46068" y="359153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7</a:t>
              </a:r>
              <a:r>
                <a:rPr lang="en-GB" sz="2000" dirty="0" smtClean="0"/>
                <a:t>0</a:t>
              </a:r>
              <a:endParaRPr lang="en-GB" sz="2000" dirty="0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4094766" y="2970880"/>
            <a:ext cx="0" cy="669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45783" y="2966522"/>
            <a:ext cx="0" cy="669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878978" y="359423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4</a:t>
            </a:r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30348" y="359423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7</a:t>
            </a:r>
            <a:r>
              <a:rPr lang="en-GB" sz="2000" dirty="0" smtClean="0">
                <a:solidFill>
                  <a:srgbClr val="FF0000"/>
                </a:solidFill>
              </a:rPr>
              <a:t>5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90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9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9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10, 20, 30, 40, ____,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2, 4, 6, 8, 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blipFill>
                <a:blip r:embed="rId5"/>
                <a:stretch>
                  <a:fillRect l="-1702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13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2115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10, 20, 30, 40, ____,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2, 4, 6, 8, 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2115"/>
                <a:ext cx="7525512" cy="4832092"/>
              </a:xfrm>
              <a:prstGeom prst="rect">
                <a:avLst/>
              </a:prstGeom>
              <a:blipFill>
                <a:blip r:embed="rId5"/>
                <a:stretch>
                  <a:fillRect l="-1702" t="-1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55125" y="332115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9333" y="332115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7287" y="332115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70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1114" y="161155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1206" y="161155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2104" y="161155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14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7287" y="161155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16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5610" y="2904633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130" y="4184068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418" y="332115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8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48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23424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</a:t>
            </a:r>
            <a:endParaRPr lang="en-GB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2765995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</a:t>
            </a:r>
            <a:endParaRPr lang="en-GB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3479777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40</a:t>
            </a:r>
            <a:endParaRPr lang="en-GB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917702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60</a:t>
            </a:r>
            <a:endParaRPr lang="en-GB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7111140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90</a:t>
            </a:r>
            <a:endParaRPr lang="en-GB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Complete the number line.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68448" y="2142309"/>
            <a:ext cx="1022657" cy="771135"/>
            <a:chOff x="2968448" y="2142309"/>
            <a:chExt cx="1022657" cy="771135"/>
          </a:xfrm>
        </p:grpSpPr>
        <p:sp>
          <p:nvSpPr>
            <p:cNvPr id="44" name="Right Bracket 43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7295843" y="2135262"/>
            <a:ext cx="1022657" cy="771135"/>
            <a:chOff x="2968448" y="2142309"/>
            <a:chExt cx="1022657" cy="771135"/>
          </a:xfrm>
        </p:grpSpPr>
        <p:sp>
          <p:nvSpPr>
            <p:cNvPr id="48" name="Right Bracket 47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3709202" y="2160828"/>
            <a:ext cx="1022657" cy="771135"/>
            <a:chOff x="2968448" y="2142309"/>
            <a:chExt cx="1022657" cy="771135"/>
          </a:xfrm>
        </p:grpSpPr>
        <p:sp>
          <p:nvSpPr>
            <p:cNvPr id="79" name="Right Bracket 78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1" name="TextBox 80"/>
          <p:cNvSpPr txBox="1"/>
          <p:nvPr/>
        </p:nvSpPr>
        <p:spPr>
          <a:xfrm>
            <a:off x="4216864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5</a:t>
            </a:r>
            <a:r>
              <a:rPr lang="en-GB" sz="2000" dirty="0" smtClean="0">
                <a:solidFill>
                  <a:schemeClr val="accent1"/>
                </a:solidFill>
              </a:rPr>
              <a:t>0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425590" y="2167875"/>
            <a:ext cx="1022657" cy="771135"/>
            <a:chOff x="2968448" y="2142309"/>
            <a:chExt cx="1022657" cy="771135"/>
          </a:xfrm>
        </p:grpSpPr>
        <p:sp>
          <p:nvSpPr>
            <p:cNvPr id="83" name="Right Bracket 82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5152321" y="2185084"/>
            <a:ext cx="1022657" cy="771135"/>
            <a:chOff x="2968448" y="2142309"/>
            <a:chExt cx="1022657" cy="771135"/>
          </a:xfrm>
        </p:grpSpPr>
        <p:sp>
          <p:nvSpPr>
            <p:cNvPr id="86" name="Right Bracket 85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" name="TextBox 87"/>
          <p:cNvSpPr txBox="1"/>
          <p:nvPr/>
        </p:nvSpPr>
        <p:spPr>
          <a:xfrm>
            <a:off x="5674733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70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879053" y="2193441"/>
            <a:ext cx="1022657" cy="771135"/>
            <a:chOff x="2968448" y="2142309"/>
            <a:chExt cx="1022657" cy="771135"/>
          </a:xfrm>
        </p:grpSpPr>
        <p:sp>
          <p:nvSpPr>
            <p:cNvPr id="91" name="Right Bracket 90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9" name="TextBox 98"/>
          <p:cNvSpPr txBox="1"/>
          <p:nvPr/>
        </p:nvSpPr>
        <p:spPr>
          <a:xfrm>
            <a:off x="6395923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80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68618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20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75677" y="2139276"/>
            <a:ext cx="1047422" cy="757931"/>
            <a:chOff x="2275677" y="2139276"/>
            <a:chExt cx="1047422" cy="757931"/>
          </a:xfrm>
        </p:grpSpPr>
        <p:sp>
          <p:nvSpPr>
            <p:cNvPr id="100" name="Right Bracket 99"/>
            <p:cNvSpPr/>
            <p:nvPr/>
          </p:nvSpPr>
          <p:spPr>
            <a:xfrm rot="5400000" flipH="1">
              <a:off x="2456457" y="2356427"/>
              <a:ext cx="360000" cy="721559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9836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Group 103"/>
          <p:cNvGrpSpPr/>
          <p:nvPr/>
        </p:nvGrpSpPr>
        <p:grpSpPr>
          <a:xfrm>
            <a:off x="1552501" y="2135262"/>
            <a:ext cx="1047422" cy="757931"/>
            <a:chOff x="2275677" y="2139276"/>
            <a:chExt cx="1047422" cy="757931"/>
          </a:xfrm>
        </p:grpSpPr>
        <p:sp>
          <p:nvSpPr>
            <p:cNvPr id="105" name="Right Bracket 104"/>
            <p:cNvSpPr/>
            <p:nvPr/>
          </p:nvSpPr>
          <p:spPr>
            <a:xfrm rot="5400000" flipH="1">
              <a:off x="2456457" y="2356427"/>
              <a:ext cx="360000" cy="721559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dirty="0" smtClean="0"/>
                    <a:t> 10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blipFill>
                  <a:blip r:embed="rId12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TextBox 106"/>
          <p:cNvSpPr txBox="1"/>
          <p:nvPr/>
        </p:nvSpPr>
        <p:spPr>
          <a:xfrm>
            <a:off x="1323591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10</a:t>
            </a:r>
            <a:endParaRPr lang="en-GB" sz="2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20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8" grpId="0"/>
      <p:bldP spid="99" grpId="0"/>
      <p:bldP spid="101" grpId="0"/>
      <p:bldP spid="1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53792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 smtClean="0"/>
              <a:t>0</a:t>
            </a:r>
            <a:endParaRPr lang="en-GB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2765995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15</a:t>
            </a:r>
            <a:endParaRPr lang="en-GB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3479777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</a:t>
            </a:r>
            <a:endParaRPr lang="en-GB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917702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</a:t>
            </a:r>
            <a:endParaRPr lang="en-GB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7111140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45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Complete the number line.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90406" y="2135262"/>
            <a:ext cx="1022657" cy="771135"/>
            <a:chOff x="2968448" y="2142309"/>
            <a:chExt cx="1022657" cy="771135"/>
          </a:xfrm>
        </p:grpSpPr>
        <p:sp>
          <p:nvSpPr>
            <p:cNvPr id="44" name="Right Bracket 43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3703750" y="2135262"/>
            <a:ext cx="1022657" cy="771135"/>
            <a:chOff x="2968448" y="2142309"/>
            <a:chExt cx="1022657" cy="771135"/>
          </a:xfrm>
        </p:grpSpPr>
        <p:sp>
          <p:nvSpPr>
            <p:cNvPr id="79" name="Right Bracket 78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1" name="TextBox 80"/>
          <p:cNvSpPr txBox="1"/>
          <p:nvPr/>
        </p:nvSpPr>
        <p:spPr>
          <a:xfrm>
            <a:off x="4216864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25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417094" y="2135262"/>
            <a:ext cx="1022657" cy="771135"/>
            <a:chOff x="2968448" y="2142309"/>
            <a:chExt cx="1022657" cy="771135"/>
          </a:xfrm>
        </p:grpSpPr>
        <p:sp>
          <p:nvSpPr>
            <p:cNvPr id="83" name="Right Bracket 82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5130438" y="2135262"/>
            <a:ext cx="1022657" cy="771135"/>
            <a:chOff x="2968448" y="2142309"/>
            <a:chExt cx="1022657" cy="771135"/>
          </a:xfrm>
        </p:grpSpPr>
        <p:sp>
          <p:nvSpPr>
            <p:cNvPr id="86" name="Right Bracket 85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" name="TextBox 87"/>
          <p:cNvSpPr txBox="1"/>
          <p:nvPr/>
        </p:nvSpPr>
        <p:spPr>
          <a:xfrm>
            <a:off x="5674733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35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843782" y="2135262"/>
            <a:ext cx="1022657" cy="771135"/>
            <a:chOff x="2968448" y="2142309"/>
            <a:chExt cx="1022657" cy="771135"/>
          </a:xfrm>
        </p:grpSpPr>
        <p:sp>
          <p:nvSpPr>
            <p:cNvPr id="91" name="Right Bracket 90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9" name="TextBox 98"/>
          <p:cNvSpPr txBox="1"/>
          <p:nvPr/>
        </p:nvSpPr>
        <p:spPr>
          <a:xfrm>
            <a:off x="6395923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 smtClean="0"/>
              <a:t>0</a:t>
            </a:r>
            <a:endParaRPr lang="en-GB" sz="2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068618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10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63314" y="2135262"/>
            <a:ext cx="1047422" cy="757931"/>
            <a:chOff x="2275677" y="2139276"/>
            <a:chExt cx="1047422" cy="757931"/>
          </a:xfrm>
        </p:grpSpPr>
        <p:sp>
          <p:nvSpPr>
            <p:cNvPr id="100" name="Right Bracket 99"/>
            <p:cNvSpPr/>
            <p:nvPr/>
          </p:nvSpPr>
          <p:spPr>
            <a:xfrm rot="5400000" flipH="1">
              <a:off x="2456457" y="2356427"/>
              <a:ext cx="360000" cy="721559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9836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Group 103"/>
          <p:cNvGrpSpPr/>
          <p:nvPr/>
        </p:nvGrpSpPr>
        <p:grpSpPr>
          <a:xfrm>
            <a:off x="1525205" y="2135262"/>
            <a:ext cx="1047422" cy="757931"/>
            <a:chOff x="2275677" y="2139276"/>
            <a:chExt cx="1047422" cy="757931"/>
          </a:xfrm>
        </p:grpSpPr>
        <p:sp>
          <p:nvSpPr>
            <p:cNvPr id="105" name="Right Bracket 104"/>
            <p:cNvSpPr/>
            <p:nvPr/>
          </p:nvSpPr>
          <p:spPr>
            <a:xfrm rot="5400000" flipH="1">
              <a:off x="2456457" y="2356427"/>
              <a:ext cx="360000" cy="721559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442" y="2139276"/>
                  <a:ext cx="1022657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TextBox 106"/>
          <p:cNvSpPr txBox="1"/>
          <p:nvPr/>
        </p:nvSpPr>
        <p:spPr>
          <a:xfrm>
            <a:off x="1404067" y="35899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5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557127" y="2135262"/>
            <a:ext cx="1022657" cy="771135"/>
            <a:chOff x="2968448" y="2142309"/>
            <a:chExt cx="1022657" cy="771135"/>
          </a:xfrm>
        </p:grpSpPr>
        <p:sp>
          <p:nvSpPr>
            <p:cNvPr id="67" name="Right Bracket 66"/>
            <p:cNvSpPr/>
            <p:nvPr/>
          </p:nvSpPr>
          <p:spPr>
            <a:xfrm rot="16200000">
              <a:off x="3168421" y="2372663"/>
              <a:ext cx="360000" cy="721561"/>
            </a:xfrm>
            <a:prstGeom prst="rightBracket">
              <a:avLst>
                <a:gd name="adj" fmla="val 100217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dirty="0" smtClean="0"/>
                    <a:t> 5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448" y="2142309"/>
                  <a:ext cx="1022657" cy="369332"/>
                </a:xfrm>
                <a:prstGeom prst="rect">
                  <a:avLst/>
                </a:prstGeom>
                <a:blipFill>
                  <a:blip r:embed="rId12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102389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1" grpId="0"/>
      <p:bldP spid="88" grpId="0"/>
      <p:bldP spid="101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601655" y="1614746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432973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81391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72355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0678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20557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6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22694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05143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33873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83619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14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72428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16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93988" y="222811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5727" y="138450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number lines.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1655" y="1209058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83126" y="840125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91823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315568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039313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763058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486803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210548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934293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658038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381783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105530" y="1484288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15812" y="2707106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20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2" y="2707106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005204" y="2708016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endParaRPr lang="en-GB" sz="36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629502" y="4283385"/>
            <a:ext cx="7215607" cy="669261"/>
            <a:chOff x="850232" y="3272589"/>
            <a:chExt cx="7579894" cy="57751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>
          <a:xfrm>
            <a:off x="409637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633449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31385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11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64774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14666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10023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14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034886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15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48585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16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97310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85326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08586" y="490921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solidFill>
                  <a:prstClr val="black"/>
                </a:solidFill>
                <a:latin typeface="Calibri" panose="020F0502020204030204"/>
              </a:rPr>
              <a:t>19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629502" y="3877697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961762" y="3482453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619670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343415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067160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2790905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3514650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238395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962140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685885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6409630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7133377" y="4152927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3029749" y="5375745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749" y="5375745"/>
                <a:ext cx="2589471" cy="646331"/>
              </a:xfrm>
              <a:prstGeom prst="rect">
                <a:avLst/>
              </a:prstGeom>
              <a:blipFill>
                <a:blip r:embed="rId6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/>
          <p:cNvSpPr txBox="1"/>
          <p:nvPr/>
        </p:nvSpPr>
        <p:spPr>
          <a:xfrm>
            <a:off x="5040211" y="5376655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14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5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5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  <p:bldP spid="42" grpId="0"/>
      <p:bldP spid="43" grpId="0"/>
      <p:bldP spid="89" grpId="0"/>
      <p:bldP spid="90" grpId="0"/>
      <p:bldP spid="91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16" grpId="0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0.8|0.7|1|8.6|0.6|0.6|1.1|7.5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10.4|10.4|0.8|2.1|2.1|0.8|2.4|17.5|2|2.8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9.4|0.7|1|0.9|1.7|0.5|1.3|0.8|15.5|0.9|2.1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|0.9|6.7|7.6|6.4|15.2|1.2|1.1|27.4|1.5|4.8|3.2|2.5|12.6|1.4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2.8|3.2|8.1|4.5|3.4|13.9|0.9|0.8|0.9|3.3|2.9|26.8|1.4|0.8|0.8|11.5|0.8|25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3.5|11.6|14.3|4.7|13.7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522d4c35-b548-4432-90ae-af4376e1c4b4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5B70BB5-A572-4C72-8C11-4EFB33907B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267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Have a go at questions 3 and 4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239</cp:revision>
  <dcterms:created xsi:type="dcterms:W3CDTF">2019-07-05T11:02:13Z</dcterms:created>
  <dcterms:modified xsi:type="dcterms:W3CDTF">2020-09-03T08:31:20Z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