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7" r:id="rId17"/>
    <p:sldId id="301" r:id="rId18"/>
    <p:sldId id="304" r:id="rId19"/>
    <p:sldId id="308" r:id="rId20"/>
    <p:sldId id="310" r:id="rId21"/>
    <p:sldId id="309" r:id="rId22"/>
    <p:sldId id="311" r:id="rId23"/>
    <p:sldId id="312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6B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1.e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18.png"/><Relationship Id="rId5" Type="http://schemas.openxmlformats.org/officeDocument/2006/relationships/image" Target="../media/image11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27332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042739" y="1203346"/>
            <a:ext cx="1811678" cy="1895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851112" y="2068289"/>
            <a:ext cx="731205" cy="2061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670790" y="1203346"/>
            <a:ext cx="1811678" cy="1895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01222" y="2068289"/>
            <a:ext cx="731205" cy="2061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76277" y="2068289"/>
            <a:ext cx="731205" cy="2061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226167" y="2068289"/>
            <a:ext cx="731205" cy="2061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377" y="562453"/>
            <a:ext cx="726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Partition the number into </a:t>
            </a:r>
            <a:r>
              <a:rPr lang="en-GB" sz="3200" dirty="0" smtClean="0">
                <a:latin typeface="Calibri" panose="020F0502020204030204" pitchFamily="34" charset="0"/>
              </a:rPr>
              <a:t>100s, </a:t>
            </a:r>
            <a:r>
              <a:rPr lang="en-GB" sz="3200" dirty="0">
                <a:latin typeface="Calibri" panose="020F0502020204030204" pitchFamily="34" charset="0"/>
              </a:rPr>
              <a:t>10s and 1s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351331" y="2068289"/>
            <a:ext cx="731205" cy="2061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9784" y="4907532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450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__ hundreds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__ tens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__ ones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84" y="4907532"/>
                <a:ext cx="6853531" cy="584775"/>
              </a:xfrm>
              <a:prstGeom prst="rect">
                <a:avLst/>
              </a:prstGeom>
              <a:blipFill>
                <a:blip r:embed="rId7"/>
                <a:stretch>
                  <a:fillRect l="-2044" t="-12500" r="-20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1052" y="5547156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450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52" y="5547156"/>
                <a:ext cx="2042605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11209" y="5543130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400</a:t>
            </a:r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6629" y="5526108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29" y="5526108"/>
                <a:ext cx="204260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621463" y="5537835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50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2776" y="4865746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2791" y="4891939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0621" y="4873731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035212" y="2889329"/>
            <a:ext cx="1811678" cy="18959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679057" y="2901959"/>
            <a:ext cx="1811678" cy="1895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74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8398" y="784433"/>
            <a:ext cx="7476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is the value of the 6 in each number?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9489" y="2417942"/>
            <a:ext cx="20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alibri" panose="020F0502020204030204" pitchFamily="34" charset="0"/>
              </a:rPr>
              <a:t>4</a:t>
            </a:r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</a:t>
            </a:r>
            <a:r>
              <a:rPr lang="en-GB" sz="4400" dirty="0" smtClean="0">
                <a:latin typeface="Calibri" panose="020F0502020204030204" pitchFamily="34" charset="0"/>
              </a:rPr>
              <a:t>2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3018" y="2417941"/>
            <a:ext cx="20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</a:t>
            </a:r>
            <a:r>
              <a:rPr lang="en-GB" sz="4400" dirty="0" smtClean="0">
                <a:latin typeface="Calibri" panose="020F0502020204030204" pitchFamily="34" charset="0"/>
              </a:rPr>
              <a:t>21</a:t>
            </a:r>
            <a:endParaRPr lang="en-GB" sz="44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6547" y="2417940"/>
            <a:ext cx="20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alibri" panose="020F0502020204030204" pitchFamily="34" charset="0"/>
              </a:rPr>
              <a:t>20</a:t>
            </a:r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</a:t>
            </a:r>
            <a:endParaRPr lang="en-GB" sz="4400" dirty="0">
              <a:solidFill>
                <a:srgbClr val="EB1D6B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6258" y="3738171"/>
            <a:ext cx="204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60</a:t>
            </a:r>
          </a:p>
          <a:p>
            <a:pPr algn="ctr"/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 tens</a:t>
            </a:r>
            <a:endParaRPr lang="en-GB" sz="4400" dirty="0">
              <a:solidFill>
                <a:srgbClr val="EB1D6B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2292" y="3738171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600</a:t>
            </a:r>
          </a:p>
          <a:p>
            <a:pPr algn="ctr"/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 hundreds</a:t>
            </a:r>
            <a:endParaRPr lang="en-GB" sz="4400" dirty="0">
              <a:solidFill>
                <a:srgbClr val="EB1D6B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50316" y="3738171"/>
            <a:ext cx="2939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</a:t>
            </a:r>
          </a:p>
          <a:p>
            <a:pPr algn="ctr"/>
            <a:r>
              <a:rPr lang="en-GB" sz="4400" dirty="0" smtClean="0">
                <a:solidFill>
                  <a:srgbClr val="EB1D6B"/>
                </a:solidFill>
                <a:latin typeface="Calibri" panose="020F0502020204030204" pitchFamily="34" charset="0"/>
              </a:rPr>
              <a:t>6 ones</a:t>
            </a:r>
            <a:endParaRPr lang="en-GB" sz="4400" dirty="0">
              <a:solidFill>
                <a:srgbClr val="EB1D6B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00" y="5259215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564996" y="5384617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8572" y="1405487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45631" y="1405487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42885" y="1405487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65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9" grpId="0"/>
      <p:bldP spid="29" grpId="1"/>
      <p:bldP spid="4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4 - 6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5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49946" y="686839"/>
            <a:ext cx="752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Dexter is making numbers using digit cards.</a:t>
            </a:r>
          </a:p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3-digit numbers could Dexter make?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34194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3</a:t>
            </a:r>
            <a:endParaRPr lang="en-GB" sz="4800" dirty="0"/>
          </a:p>
        </p:txBody>
      </p:sp>
      <p:sp>
        <p:nvSpPr>
          <p:cNvPr id="25" name="Rounded Rectangle 24"/>
          <p:cNvSpPr/>
          <p:nvPr/>
        </p:nvSpPr>
        <p:spPr>
          <a:xfrm>
            <a:off x="3746645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58224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078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367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57396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376</a:t>
            </a:r>
          </a:p>
        </p:txBody>
      </p:sp>
      <p:pic>
        <p:nvPicPr>
          <p:cNvPr id="29" name="Picture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764057"/>
            <a:ext cx="1159214" cy="846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86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13246 -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3246 -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46645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34194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3</a:t>
            </a:r>
            <a:endParaRPr lang="en-GB" sz="4800" dirty="0"/>
          </a:p>
        </p:txBody>
      </p:sp>
      <p:sp>
        <p:nvSpPr>
          <p:cNvPr id="12" name="Rounded Rectangle 11"/>
          <p:cNvSpPr/>
          <p:nvPr/>
        </p:nvSpPr>
        <p:spPr>
          <a:xfrm>
            <a:off x="4959096" y="1911400"/>
            <a:ext cx="809897" cy="112340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078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367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7396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376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9714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673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2032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637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4350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736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6668" y="3303799"/>
            <a:ext cx="116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763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189" y="4157567"/>
            <a:ext cx="727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Can you partition the numbers?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4484" y="4838083"/>
                <a:ext cx="6933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367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3 hundreds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6 tens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7 ones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4" y="4838083"/>
                <a:ext cx="6933471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4483" y="5422858"/>
                <a:ext cx="69334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367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3200" dirty="0" smtClean="0">
                    <a:latin typeface="Calibri" panose="020F0502020204030204" pitchFamily="34" charset="0"/>
                  </a:rPr>
                  <a:t>300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83" y="5422858"/>
                <a:ext cx="6933471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764057"/>
            <a:ext cx="1159214" cy="84661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9946" y="686839"/>
            <a:ext cx="752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Dexter is making numbers using digit cards.</a:t>
            </a:r>
          </a:p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What 3-digit numbers could Dexter make?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135" y="2062383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75102" y="2187785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41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266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6528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1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49664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Write the numbers in words. 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1) 26</a:t>
            </a: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2) 15</a:t>
            </a: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3</a:t>
            </a:r>
            <a:r>
              <a:rPr lang="en-GB" sz="2800" dirty="0">
                <a:latin typeface="Calibri" panose="020F0502020204030204" pitchFamily="34" charset="0"/>
              </a:rPr>
              <a:t>) </a:t>
            </a:r>
            <a:r>
              <a:rPr lang="en-US" sz="2800" dirty="0" smtClean="0">
                <a:latin typeface="Calibri" panose="020F0502020204030204" pitchFamily="34" charset="0"/>
              </a:rPr>
              <a:t>89</a:t>
            </a:r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4) 34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512" y="334776"/>
            <a:ext cx="49664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Write the numbers in words. 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1) 26</a:t>
            </a: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2) 15</a:t>
            </a: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3</a:t>
            </a:r>
            <a:r>
              <a:rPr lang="en-GB" sz="2800" dirty="0">
                <a:latin typeface="Calibri" panose="020F0502020204030204" pitchFamily="34" charset="0"/>
              </a:rPr>
              <a:t>) </a:t>
            </a:r>
            <a:r>
              <a:rPr lang="en-US" sz="2800" dirty="0" smtClean="0">
                <a:latin typeface="Calibri" panose="020F0502020204030204" pitchFamily="34" charset="0"/>
              </a:rPr>
              <a:t>89</a:t>
            </a:r>
            <a:endParaRPr lang="en-GB" sz="2800" dirty="0" smtClean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</a:rPr>
              <a:t>4) 34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8376" y="1205325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t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wenty-six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8375" y="2469116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fifteen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8376" y="3745632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eighty-nine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8376" y="5048612"/>
            <a:ext cx="22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thirty-four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82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115407" y="1394412"/>
            <a:ext cx="1811678" cy="1895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72985" y="2536603"/>
            <a:ext cx="407057" cy="46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898130" y="2131566"/>
            <a:ext cx="731205" cy="2061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705865" y="1394411"/>
            <a:ext cx="1811678" cy="1895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400666" y="2131566"/>
            <a:ext cx="731205" cy="2061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998578" y="2536603"/>
            <a:ext cx="407057" cy="46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805074" y="2983353"/>
            <a:ext cx="407057" cy="46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008839" y="3432246"/>
            <a:ext cx="407057" cy="467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72985" y="3424742"/>
            <a:ext cx="407057" cy="46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3216" y="771286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Write the number in digits and words. 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115407" y="3064196"/>
            <a:ext cx="1811678" cy="189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717296" y="3091801"/>
            <a:ext cx="1811678" cy="18959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7897" y="5203121"/>
            <a:ext cx="204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4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4567" y="5033910"/>
            <a:ext cx="425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Four hundred and twenty-five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74077" y="1356061"/>
            <a:ext cx="3621753" cy="36316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877730" y="1909612"/>
            <a:ext cx="1238509" cy="236437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379323" y="1909612"/>
            <a:ext cx="1238509" cy="236437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387912" y="5203121"/>
            <a:ext cx="204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2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7928" y="5203121"/>
            <a:ext cx="204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5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487379" y="1549458"/>
            <a:ext cx="1811678" cy="1895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64966" y="1881838"/>
            <a:ext cx="413141" cy="474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3022209" y="1538725"/>
            <a:ext cx="1811678" cy="18959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093461" y="1455697"/>
            <a:ext cx="731205" cy="20619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590559" y="1881838"/>
            <a:ext cx="413141" cy="474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398861" y="2317147"/>
            <a:ext cx="413141" cy="4743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620476" y="2769976"/>
            <a:ext cx="413141" cy="474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64966" y="2769977"/>
            <a:ext cx="413141" cy="4743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93312" y="771286"/>
            <a:ext cx="721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Write the number in numerals and words. 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1" y="4150217"/>
            <a:ext cx="1250012" cy="875008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3167365" y="3711092"/>
            <a:ext cx="2967457" cy="984153"/>
          </a:xfrm>
          <a:prstGeom prst="wedgeRoundRectCallout">
            <a:avLst>
              <a:gd name="adj1" fmla="val 62719"/>
              <a:gd name="adj2" fmla="val 3328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number is two hundred and fifty.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3167365" y="5135886"/>
            <a:ext cx="2967457" cy="876471"/>
          </a:xfrm>
          <a:prstGeom prst="wedgeRoundRectCallout">
            <a:avLst>
              <a:gd name="adj1" fmla="val -67476"/>
              <a:gd name="adj2" fmla="val 10765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number is two hundred and fifteen.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99" y="4743456"/>
            <a:ext cx="1137679" cy="160743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487379" y="1455697"/>
            <a:ext cx="3346508" cy="19789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5100185" y="1466430"/>
            <a:ext cx="672347" cy="19789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084241" y="1466430"/>
            <a:ext cx="989628" cy="197897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42036" y="3832270"/>
            <a:ext cx="204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7501" y="3832269"/>
            <a:ext cx="204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2335" y="3832270"/>
            <a:ext cx="2046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5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4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1070669" y="1969698"/>
            <a:ext cx="1811678" cy="18959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152806" y="2652354"/>
            <a:ext cx="319732" cy="367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386769" y="1950864"/>
            <a:ext cx="672766" cy="189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2642789" y="1974495"/>
            <a:ext cx="1811678" cy="18959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983460" y="1950864"/>
            <a:ext cx="672766" cy="189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405409" y="1974495"/>
            <a:ext cx="672766" cy="189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680022" y="1950864"/>
            <a:ext cx="672766" cy="1897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132821" y="2198451"/>
            <a:ext cx="319732" cy="367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921269" y="2414066"/>
            <a:ext cx="319732" cy="3671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694508" y="2194988"/>
            <a:ext cx="319732" cy="367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709126" y="2614306"/>
            <a:ext cx="319732" cy="3671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64684" y="639775"/>
            <a:ext cx="733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Partition the number into 100s, 10s and 1s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723518" y="1965984"/>
            <a:ext cx="672766" cy="189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056723" y="1974495"/>
            <a:ext cx="672766" cy="189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156295" y="3469231"/>
            <a:ext cx="319732" cy="367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167424" y="3061792"/>
            <a:ext cx="319732" cy="367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714716" y="3046596"/>
            <a:ext cx="319732" cy="367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729334" y="3488142"/>
            <a:ext cx="319732" cy="36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19784" y="4567903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269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__ hundreds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__ tens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</a:rPr>
                  <a:t> __ ones</a:t>
                </a:r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84" y="4567903"/>
                <a:ext cx="6853531" cy="584775"/>
              </a:xfrm>
              <a:prstGeom prst="rect">
                <a:avLst/>
              </a:prstGeom>
              <a:blipFill>
                <a:blip r:embed="rId8"/>
                <a:stretch>
                  <a:fillRect l="-2044" t="-12500" r="-204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11052" y="5207527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alibri" panose="020F0502020204030204" pitchFamily="34" charset="0"/>
                  </a:rPr>
                  <a:t>269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52" y="5207527"/>
                <a:ext cx="2042605" cy="584775"/>
              </a:xfrm>
              <a:prstGeom prst="rect">
                <a:avLst/>
              </a:prstGeom>
              <a:blipFill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2211209" y="5203501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200</a:t>
            </a:r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76629" y="5186479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29" y="5186479"/>
                <a:ext cx="204260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621463" y="5198206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6</a:t>
            </a:r>
            <a:r>
              <a:rPr lang="en-US" sz="3200" dirty="0" smtClean="0">
                <a:latin typeface="Calibri" panose="020F0502020204030204" pitchFamily="34" charset="0"/>
              </a:rPr>
              <a:t>0</a:t>
            </a:r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268396" y="5194990"/>
                <a:ext cx="20426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396" y="5194990"/>
                <a:ext cx="204260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449113" y="5199278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9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2776" y="4526117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62791" y="4552310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40621" y="4534102"/>
            <a:ext cx="167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9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1|2.6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7|1.6|4.4|8.2|3|3.3|1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5|1.4|5.6|6.1|3.3|3.6|1.6|5.5|20.6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2.3|2.6|9.8|6.5|1.6|0.8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2|9.6|6.1|3.9|1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9|22.1|2.1|5.4|2.9|9.7|1|31|1.2|1.8|15.1|1.6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13.8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6.5|11.9|7.2|28|8.6|1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522d4c35-b548-4432-90ae-af4376e1c4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256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Have a go at questions  4 - 6 on the worksheet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208</cp:revision>
  <dcterms:created xsi:type="dcterms:W3CDTF">2019-07-05T11:02:13Z</dcterms:created>
  <dcterms:modified xsi:type="dcterms:W3CDTF">2020-09-02T08:14:15Z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