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4" r:id="rId18"/>
    <p:sldId id="301" r:id="rId19"/>
    <p:sldId id="308" r:id="rId20"/>
    <p:sldId id="309" r:id="rId21"/>
    <p:sldId id="313" r:id="rId22"/>
    <p:sldId id="310" r:id="rId23"/>
    <p:sldId id="312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>
        <p:scale>
          <a:sx n="87" d="100"/>
          <a:sy n="87" d="100"/>
        </p:scale>
        <p:origin x="28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26/08/2020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3.em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" y="2477941"/>
            <a:ext cx="640135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5" y="4377810"/>
            <a:ext cx="2985306" cy="1533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93635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number has been made?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697525" y="2143954"/>
            <a:ext cx="1811678" cy="189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351765" y="2057386"/>
            <a:ext cx="731205" cy="20619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435561" y="2143954"/>
            <a:ext cx="1811678" cy="1895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745299" y="2057386"/>
            <a:ext cx="731205" cy="20619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138833" y="2057386"/>
            <a:ext cx="731205" cy="2061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532367" y="2057386"/>
            <a:ext cx="731205" cy="20619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925901" y="2057386"/>
            <a:ext cx="731205" cy="20619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7304066" y="2199252"/>
            <a:ext cx="375415" cy="4310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7304066" y="2669122"/>
            <a:ext cx="375415" cy="4310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7304066" y="3138992"/>
            <a:ext cx="375415" cy="4310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7304066" y="3608863"/>
            <a:ext cx="375415" cy="4310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14803" y="2222745"/>
            <a:ext cx="375415" cy="4310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14803" y="2692615"/>
            <a:ext cx="375415" cy="4310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14803" y="3162485"/>
            <a:ext cx="375415" cy="4310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14803" y="3632356"/>
            <a:ext cx="375415" cy="431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141" y="4384067"/>
            <a:ext cx="2980451" cy="1533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639" y="4360574"/>
            <a:ext cx="2980451" cy="1533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4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46"/>
    </mc:Choice>
    <mc:Fallback xmlns="">
      <p:transition spd="slow" advTm="40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026 0.003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10225 2.59259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30468 0.003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8927" y="1120284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number has been made?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697394" y="1687926"/>
            <a:ext cx="1811678" cy="1895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53108" y="3793531"/>
            <a:ext cx="436191" cy="5008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40746" y="2780210"/>
            <a:ext cx="731205" cy="20619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567505" y="1728060"/>
            <a:ext cx="1811678" cy="18959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825926" y="1749211"/>
            <a:ext cx="731205" cy="20619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9746" y="1618701"/>
            <a:ext cx="731205" cy="20619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97421" y="2780210"/>
            <a:ext cx="731205" cy="20619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49265" y="3566722"/>
            <a:ext cx="436191" cy="5008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4356" y="3748701"/>
            <a:ext cx="436191" cy="5008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439618" y="3888589"/>
            <a:ext cx="436191" cy="5008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851408" y="4354760"/>
            <a:ext cx="436191" cy="5008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74631" y="1814687"/>
            <a:ext cx="436191" cy="5008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356653" y="2225507"/>
            <a:ext cx="436191" cy="50081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6095336" y="2818346"/>
            <a:ext cx="1811678" cy="189594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77873" y="548475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</a:t>
            </a:r>
            <a:endParaRPr lang="en-GB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4033708" y="548475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7369" y="548475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7</a:t>
            </a:r>
            <a:endParaRPr lang="en-GB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68"/>
    </mc:Choice>
    <mc:Fallback xmlns="">
      <p:transition spd="slow" advTm="46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30642 0.2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13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0591 -0.05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-2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416 -0.165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82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1736 -0.011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5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6423 0.30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5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3664 0.126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65313 -0.29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147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52604 -0.19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958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5556 -0.218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109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21007 -0.167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838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32431 -0.224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112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11632 0.158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763500" y="1954430"/>
            <a:ext cx="1811678" cy="1895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526582" y="2929591"/>
            <a:ext cx="492809" cy="565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49908" y="2187237"/>
            <a:ext cx="433192" cy="4973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508895" y="3283493"/>
            <a:ext cx="492809" cy="5658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741527" y="1765682"/>
            <a:ext cx="433192" cy="4973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66377" y="2123064"/>
            <a:ext cx="433192" cy="4973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923448" y="3945467"/>
            <a:ext cx="433192" cy="497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6227564" y="2369389"/>
            <a:ext cx="1811678" cy="189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988306" y="2929591"/>
            <a:ext cx="1811678" cy="18959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0867" y="5418167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base 10 pieces are hidden?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25126" y="2326415"/>
            <a:ext cx="731205" cy="2061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8" y="1707737"/>
            <a:ext cx="3314700" cy="308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68921" y="1914423"/>
            <a:ext cx="731205" cy="2061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167579" y="4264602"/>
            <a:ext cx="433192" cy="4973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5126" y="2485293"/>
            <a:ext cx="994265" cy="1867951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123" y="626733"/>
            <a:ext cx="2194258" cy="112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6924" y="613855"/>
            <a:ext cx="2190690" cy="112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2518" y="613855"/>
            <a:ext cx="2190690" cy="1127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9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55"/>
    </mc:Choice>
    <mc:Fallback xmlns="">
      <p:transition spd="slow" advTm="102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7622 -0.003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1059 -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559 -0.003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0.14566 -0.03888 C 0.1776 -0.04861 0.20903 -0.03726 0.23281 -0.01064 C 0.25885 0.01968 0.2724 0.05718 0.27066 0.10116 C 0.27014 0.16829 0.27135 0.17153 0.27083 0.23889 " pathEditMode="relative" rAng="2400000" ptsTypes="AAA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4 - 7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8"/>
    </mc:Choice>
    <mc:Fallback xmlns="">
      <p:transition spd="slow" advTm="1007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029829" y="1998993"/>
            <a:ext cx="1811678" cy="189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20044" y="2553518"/>
            <a:ext cx="414431" cy="4758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73611" y="1792618"/>
            <a:ext cx="731205" cy="2061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73078" y="1792618"/>
            <a:ext cx="731205" cy="20619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16176" y="1792618"/>
            <a:ext cx="731205" cy="2061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15643" y="1792618"/>
            <a:ext cx="731205" cy="20619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47747" y="1792618"/>
            <a:ext cx="731205" cy="20619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45637" y="2553518"/>
            <a:ext cx="414431" cy="4758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40689" y="2988827"/>
            <a:ext cx="414431" cy="4758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66282" y="2988827"/>
            <a:ext cx="414431" cy="4758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59233" y="3441657"/>
            <a:ext cx="414431" cy="4758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84826" y="3441657"/>
            <a:ext cx="414431" cy="4758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59233" y="3963129"/>
            <a:ext cx="414431" cy="4758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84826" y="3963129"/>
            <a:ext cx="414431" cy="47582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71252" y="115502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number has been made?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76734" y="553351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</a:t>
            </a:r>
            <a:endParaRPr lang="en-GB" sz="4800" dirty="0"/>
          </a:p>
        </p:txBody>
      </p:sp>
      <p:sp>
        <p:nvSpPr>
          <p:cNvPr id="58" name="TextBox 57"/>
          <p:cNvSpPr txBox="1"/>
          <p:nvPr/>
        </p:nvSpPr>
        <p:spPr>
          <a:xfrm>
            <a:off x="4122761" y="553351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12</a:t>
            </a:r>
            <a:endParaRPr lang="en-GB" sz="4800" dirty="0"/>
          </a:p>
        </p:txBody>
      </p:sp>
      <p:sp>
        <p:nvSpPr>
          <p:cNvPr id="59" name="TextBox 58"/>
          <p:cNvSpPr txBox="1"/>
          <p:nvPr/>
        </p:nvSpPr>
        <p:spPr>
          <a:xfrm>
            <a:off x="6788200" y="553351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81687" y="3609770"/>
            <a:ext cx="731205" cy="20619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81154" y="3609770"/>
            <a:ext cx="731205" cy="20619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24252" y="3609770"/>
            <a:ext cx="731205" cy="20619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23719" y="3609770"/>
            <a:ext cx="731205" cy="206199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55823" y="3609770"/>
            <a:ext cx="731205" cy="206199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38854" y="1797268"/>
            <a:ext cx="731205" cy="20619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46930" y="3614420"/>
            <a:ext cx="731205" cy="206199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274314" y="3692798"/>
            <a:ext cx="1811678" cy="189594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676734" y="552276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2</a:t>
            </a:r>
            <a:endParaRPr lang="en-GB" sz="4800" dirty="0"/>
          </a:p>
        </p:txBody>
      </p:sp>
      <p:sp>
        <p:nvSpPr>
          <p:cNvPr id="69" name="TextBox 68"/>
          <p:cNvSpPr txBox="1"/>
          <p:nvPr/>
        </p:nvSpPr>
        <p:spPr>
          <a:xfrm>
            <a:off x="4274725" y="553351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2</a:t>
            </a:r>
            <a:endParaRPr lang="en-GB" sz="4800" dirty="0"/>
          </a:p>
        </p:txBody>
      </p:sp>
      <p:sp>
        <p:nvSpPr>
          <p:cNvPr id="70" name="Rounded Rectangle 69"/>
          <p:cNvSpPr/>
          <p:nvPr/>
        </p:nvSpPr>
        <p:spPr>
          <a:xfrm>
            <a:off x="3333939" y="1818744"/>
            <a:ext cx="2065243" cy="37961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22"/>
    </mc:Choice>
    <mc:Fallback xmlns="">
      <p:transition spd="slow" advTm="8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7621 0.108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5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8663 -0.15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54" grpId="0"/>
      <p:bldP spid="54" grpId="1"/>
      <p:bldP spid="58" grpId="0"/>
      <p:bldP spid="58" grpId="1"/>
      <p:bldP spid="59" grpId="0"/>
      <p:bldP spid="68" grpId="0"/>
      <p:bldP spid="69" grpId="0"/>
      <p:bldP spid="70" grpId="0" animBg="1"/>
      <p:bldP spid="7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8"/>
    </mc:Choice>
    <mc:Fallback xmlns="">
      <p:transition spd="slow" advTm="85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		How many pencils?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		How many pencils?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		How many pencils?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18663" y="1151998"/>
            <a:ext cx="1053784" cy="1251353"/>
            <a:chOff x="860614" y="1683087"/>
            <a:chExt cx="1264023" cy="1401994"/>
          </a:xfrm>
        </p:grpSpPr>
        <p:sp>
          <p:nvSpPr>
            <p:cNvPr id="5" name="Cube 4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6508" y="1151998"/>
            <a:ext cx="1053784" cy="1251353"/>
            <a:chOff x="860614" y="1683087"/>
            <a:chExt cx="1264023" cy="1401994"/>
          </a:xfrm>
        </p:grpSpPr>
        <p:sp>
          <p:nvSpPr>
            <p:cNvPr id="9" name="Cube 8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4353" y="1151998"/>
            <a:ext cx="1053784" cy="1251353"/>
            <a:chOff x="860614" y="1683087"/>
            <a:chExt cx="1264023" cy="1401994"/>
          </a:xfrm>
        </p:grpSpPr>
        <p:sp>
          <p:nvSpPr>
            <p:cNvPr id="13" name="Cube 12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12198" y="1151998"/>
            <a:ext cx="1053784" cy="1251353"/>
            <a:chOff x="860614" y="1683087"/>
            <a:chExt cx="1264023" cy="1401994"/>
          </a:xfrm>
        </p:grpSpPr>
        <p:sp>
          <p:nvSpPr>
            <p:cNvPr id="17" name="Cube 16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0041" y="1151998"/>
            <a:ext cx="1053784" cy="1251353"/>
            <a:chOff x="860614" y="1683087"/>
            <a:chExt cx="1264023" cy="1401994"/>
          </a:xfrm>
        </p:grpSpPr>
        <p:sp>
          <p:nvSpPr>
            <p:cNvPr id="21" name="Cube 20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6" y="2761837"/>
            <a:ext cx="2542252" cy="1109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080" y="2761837"/>
            <a:ext cx="2542252" cy="1109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94" y="2761837"/>
            <a:ext cx="2542252" cy="11095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08" y="2761837"/>
            <a:ext cx="2542252" cy="11095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9" y="4280739"/>
            <a:ext cx="1123587" cy="1281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3" y="4280739"/>
            <a:ext cx="1123587" cy="1281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7" y="4280739"/>
            <a:ext cx="1123587" cy="1281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65" y="4280739"/>
            <a:ext cx="1123587" cy="1281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9" y="4280739"/>
            <a:ext cx="1123587" cy="12818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53" y="4280739"/>
            <a:ext cx="1123587" cy="12818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71" y="4280739"/>
            <a:ext cx="1123587" cy="12818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7" y="4280739"/>
            <a:ext cx="1123587" cy="12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1"/>
    </mc:Choice>
    <mc:Fallback xmlns="">
      <p:transition spd="slow" advTm="101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		How many pencils?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		How many pencils?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		How many pencils?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7509" y="4729151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8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35684" y="1457820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500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9082" y="311881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18663" y="1151998"/>
            <a:ext cx="1053784" cy="1251353"/>
            <a:chOff x="860614" y="1683087"/>
            <a:chExt cx="1264023" cy="1401994"/>
          </a:xfrm>
        </p:grpSpPr>
        <p:sp>
          <p:nvSpPr>
            <p:cNvPr id="46" name="Cube 45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16508" y="1151998"/>
            <a:ext cx="1053784" cy="1251353"/>
            <a:chOff x="860614" y="1683087"/>
            <a:chExt cx="1264023" cy="1401994"/>
          </a:xfrm>
        </p:grpSpPr>
        <p:sp>
          <p:nvSpPr>
            <p:cNvPr id="50" name="Cube 49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14353" y="1151998"/>
            <a:ext cx="1053784" cy="1251353"/>
            <a:chOff x="860614" y="1683087"/>
            <a:chExt cx="1264023" cy="1401994"/>
          </a:xfrm>
        </p:grpSpPr>
        <p:sp>
          <p:nvSpPr>
            <p:cNvPr id="54" name="Cube 53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12198" y="1151998"/>
            <a:ext cx="1053784" cy="1251353"/>
            <a:chOff x="860614" y="1683087"/>
            <a:chExt cx="1264023" cy="1401994"/>
          </a:xfrm>
        </p:grpSpPr>
        <p:sp>
          <p:nvSpPr>
            <p:cNvPr id="58" name="Cube 57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10041" y="1151998"/>
            <a:ext cx="1053784" cy="1251353"/>
            <a:chOff x="860614" y="1683087"/>
            <a:chExt cx="1264023" cy="1401994"/>
          </a:xfrm>
        </p:grpSpPr>
        <p:sp>
          <p:nvSpPr>
            <p:cNvPr id="62" name="Cube 61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66" y="2761837"/>
            <a:ext cx="2542252" cy="110956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80" y="2761837"/>
            <a:ext cx="2542252" cy="110956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94" y="2761837"/>
            <a:ext cx="2542252" cy="11095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08" y="2761837"/>
            <a:ext cx="2542252" cy="110956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9" y="4280739"/>
            <a:ext cx="1123587" cy="128183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3" y="4280739"/>
            <a:ext cx="1123587" cy="128183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7" y="4280739"/>
            <a:ext cx="1123587" cy="128183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65" y="4280739"/>
            <a:ext cx="1123587" cy="128183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9" y="4280739"/>
            <a:ext cx="1123587" cy="128183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53" y="4280739"/>
            <a:ext cx="1123587" cy="128183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71" y="4280739"/>
            <a:ext cx="1123587" cy="128183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7" y="4280739"/>
            <a:ext cx="1123587" cy="1281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2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0"/>
    </mc:Choice>
    <mc:Fallback xmlns="">
      <p:transition spd="slow" advTm="47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1" y="4531864"/>
            <a:ext cx="3117587" cy="16018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8626" y="3272693"/>
            <a:ext cx="1053784" cy="1251353"/>
            <a:chOff x="860614" y="1683087"/>
            <a:chExt cx="1264023" cy="1401994"/>
          </a:xfrm>
        </p:grpSpPr>
        <p:sp>
          <p:nvSpPr>
            <p:cNvPr id="4" name="Cube 3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65269" y="3272693"/>
            <a:ext cx="1053784" cy="1251353"/>
            <a:chOff x="860614" y="1683087"/>
            <a:chExt cx="1264023" cy="1401994"/>
          </a:xfrm>
        </p:grpSpPr>
        <p:sp>
          <p:nvSpPr>
            <p:cNvPr id="8" name="Cube 7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2515" y="2499598"/>
            <a:ext cx="1053784" cy="1251353"/>
            <a:chOff x="860614" y="1683087"/>
            <a:chExt cx="1264023" cy="1401994"/>
          </a:xfrm>
        </p:grpSpPr>
        <p:sp>
          <p:nvSpPr>
            <p:cNvPr id="12" name="Cube 11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5106" y="2511420"/>
            <a:ext cx="1053784" cy="1251353"/>
            <a:chOff x="860614" y="1683087"/>
            <a:chExt cx="1264023" cy="1401994"/>
          </a:xfrm>
        </p:grpSpPr>
        <p:sp>
          <p:nvSpPr>
            <p:cNvPr id="16" name="Cube 15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9530" y="1719274"/>
            <a:ext cx="1053784" cy="1251353"/>
            <a:chOff x="860614" y="1683087"/>
            <a:chExt cx="1264023" cy="1401994"/>
          </a:xfrm>
        </p:grpSpPr>
        <p:sp>
          <p:nvSpPr>
            <p:cNvPr id="20" name="Cube 19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100</a:t>
              </a:r>
            </a:p>
            <a:p>
              <a:pPr algn="ctr"/>
              <a:r>
                <a:rPr lang="en-GB" sz="1600" b="1" dirty="0" smtClean="0"/>
                <a:t>pencils</a:t>
              </a:r>
              <a:endParaRPr lang="en-GB" sz="1600" b="1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609" y="2342429"/>
            <a:ext cx="2542252" cy="1109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078" y="2313695"/>
            <a:ext cx="2542252" cy="1109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714" y="3148417"/>
            <a:ext cx="2542252" cy="11095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28" y="3148417"/>
            <a:ext cx="2542252" cy="1109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3" y="3046287"/>
            <a:ext cx="1123587" cy="12818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77" y="3046287"/>
            <a:ext cx="1123587" cy="1281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1" y="3046287"/>
            <a:ext cx="1123587" cy="1281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86" y="2184647"/>
            <a:ext cx="1123587" cy="1281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0" y="2184647"/>
            <a:ext cx="1123587" cy="1281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74" y="2184647"/>
            <a:ext cx="1123587" cy="1281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73" y="3046286"/>
            <a:ext cx="1123587" cy="1281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8" y="2184647"/>
            <a:ext cx="1123587" cy="12818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195" y="4486708"/>
            <a:ext cx="3112517" cy="16018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299" y="4486708"/>
            <a:ext cx="3112517" cy="160188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03502" y="839521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pencils altogether?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2"/>
    </mc:Choice>
    <mc:Fallback xmlns="">
      <p:transition spd="slow" advTm="57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46 L 0.24358 -0.003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139 L -0.21181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9" y="4322531"/>
            <a:ext cx="3125807" cy="16061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89" y="1549499"/>
            <a:ext cx="1371719" cy="14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16" y="2089968"/>
            <a:ext cx="643338" cy="9089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020" y="2077257"/>
            <a:ext cx="944962" cy="10546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1" y="2089968"/>
            <a:ext cx="944962" cy="10546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020" y="2998942"/>
            <a:ext cx="944962" cy="10546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1" y="3011653"/>
            <a:ext cx="944962" cy="10546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940" y="2077257"/>
            <a:ext cx="944962" cy="10546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940" y="2998942"/>
            <a:ext cx="944962" cy="10546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875" y="1600181"/>
            <a:ext cx="1371719" cy="14570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362" y="2960596"/>
            <a:ext cx="1371719" cy="14570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51" y="2082356"/>
            <a:ext cx="643338" cy="9089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16" y="2677469"/>
            <a:ext cx="643338" cy="9089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37" y="2642367"/>
            <a:ext cx="643338" cy="90897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sweets are there altogether?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249308" y="2069183"/>
            <a:ext cx="1823538" cy="15567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3378894" y="1899111"/>
            <a:ext cx="2531007" cy="21545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/>
          <p:cNvSpPr/>
          <p:nvPr/>
        </p:nvSpPr>
        <p:spPr>
          <a:xfrm>
            <a:off x="827729" y="1557588"/>
            <a:ext cx="2264812" cy="286007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1217631" y="568294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There are 364 sweets.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720" y="4283254"/>
            <a:ext cx="3120724" cy="16061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227" y="4283254"/>
            <a:ext cx="3120724" cy="1606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6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5"/>
    </mc:Choice>
    <mc:Fallback xmlns="">
      <p:transition spd="slow" advTm="5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25209 -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22066 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9" y="1549499"/>
            <a:ext cx="1371719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48" y="3013159"/>
            <a:ext cx="643338" cy="90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48" y="1420228"/>
            <a:ext cx="1371719" cy="145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64" y="2776490"/>
            <a:ext cx="1371719" cy="1457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sweets are there altogether?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6645" y="5693108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There are 605 sweets.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57" y="1497957"/>
            <a:ext cx="1371719" cy="145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2" y="2776983"/>
            <a:ext cx="1371719" cy="1457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31" y="2776983"/>
            <a:ext cx="1371719" cy="1457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85" y="1444995"/>
            <a:ext cx="643338" cy="908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23" y="1772005"/>
            <a:ext cx="643338" cy="908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26" y="1533033"/>
            <a:ext cx="643338" cy="90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64" y="1860043"/>
            <a:ext cx="643338" cy="9089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274" y="4214298"/>
            <a:ext cx="3078579" cy="15818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990" y="4192682"/>
            <a:ext cx="3073573" cy="158183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461468" y="5538917"/>
            <a:ext cx="212133" cy="278073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7"/>
    </mc:Choice>
    <mc:Fallback xmlns="">
      <p:transition spd="slow" advTm="5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049 0.0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18959 0.0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27812 0.0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43056 0.0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3785 0.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60625 -0.1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7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8628 0.1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7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42813 0.132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65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17031 -0.01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0903 -0.00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4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9219 -0.0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9"/>
    </mc:Choice>
    <mc:Fallback xmlns="">
      <p:transition spd="slow" advTm="115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8|0.7|0.7|0.8|1|7.2|0.7|0.8|0.6|1.2|9.6|0.5|0.5|0.5|1|0.6|0.6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|5.4|2.5|2.5|15.1|5.8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5.1|5.3|6|3.3|2.4|6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2.9|9.9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2|3.1|1.7|2.3|1.4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5|15.9|6.2|1.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2|1.5|4.9|12|12.5|1.2|1.1|11.1|12.3|0.7|0.6|0.8|0.9|14.1|2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7|6.2|2.4|2.5|27|6.3|2.9|2.5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522d4c35-b548-4432-90ae-af4376e1c4b4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130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worksheet.</vt:lpstr>
      <vt:lpstr>PowerPoint Presentation</vt:lpstr>
      <vt:lpstr>PowerPoint Presentation</vt:lpstr>
      <vt:lpstr>PowerPoint Presentation</vt:lpstr>
      <vt:lpstr>Have a go at questions  4 - 7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232</cp:revision>
  <dcterms:created xsi:type="dcterms:W3CDTF">2019-07-05T11:02:13Z</dcterms:created>
  <dcterms:modified xsi:type="dcterms:W3CDTF">2020-08-26T11:40:04Z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