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31"/>
  </p:notesMasterIdLst>
  <p:sldIdLst>
    <p:sldId id="296" r:id="rId15"/>
    <p:sldId id="297" r:id="rId16"/>
    <p:sldId id="301" r:id="rId17"/>
    <p:sldId id="315" r:id="rId18"/>
    <p:sldId id="298" r:id="rId19"/>
    <p:sldId id="317" r:id="rId20"/>
    <p:sldId id="318" r:id="rId21"/>
    <p:sldId id="300" r:id="rId22"/>
    <p:sldId id="316" r:id="rId23"/>
    <p:sldId id="311" r:id="rId24"/>
    <p:sldId id="305" r:id="rId25"/>
    <p:sldId id="293" r:id="rId26"/>
    <p:sldId id="319" r:id="rId27"/>
    <p:sldId id="320" r:id="rId28"/>
    <p:sldId id="321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6B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0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9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0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30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6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5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3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0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" y="2477941"/>
            <a:ext cx="59502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-851939" y="737892"/>
            <a:ext cx="736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Which show 100?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549144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6974" y="1750303"/>
            <a:ext cx="1568538" cy="1674125"/>
            <a:chOff x="2123602" y="1911949"/>
            <a:chExt cx="1568538" cy="1674125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089400" y="1918347"/>
              <a:ext cx="602740" cy="165857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58447" y="1911949"/>
              <a:ext cx="602740" cy="165857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541592" y="1756701"/>
            <a:ext cx="1568538" cy="1674125"/>
            <a:chOff x="2123602" y="1911949"/>
            <a:chExt cx="1568538" cy="16741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089400" y="1918347"/>
              <a:ext cx="602740" cy="16585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58447" y="1911949"/>
              <a:ext cx="602740" cy="165857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sp>
        <p:nvSpPr>
          <p:cNvPr id="59" name="Rounded Rectangle 58"/>
          <p:cNvSpPr/>
          <p:nvPr/>
        </p:nvSpPr>
        <p:spPr>
          <a:xfrm>
            <a:off x="1096741" y="1521063"/>
            <a:ext cx="3031697" cy="20969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4710736" y="1521063"/>
            <a:ext cx="3031697" cy="20969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6570221" y="2147453"/>
            <a:ext cx="454450" cy="965070"/>
            <a:chOff x="6705131" y="2147453"/>
            <a:chExt cx="454450" cy="965070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718796" y="2656745"/>
              <a:ext cx="257062" cy="2880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727625" y="2824523"/>
              <a:ext cx="257062" cy="288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894783" y="2659550"/>
              <a:ext cx="257062" cy="288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902519" y="2814806"/>
              <a:ext cx="257062" cy="2880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711060" y="2318210"/>
              <a:ext cx="257062" cy="2880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719889" y="2485988"/>
              <a:ext cx="257062" cy="288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887047" y="2321015"/>
              <a:ext cx="257062" cy="288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894783" y="2476271"/>
              <a:ext cx="257062" cy="2880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705131" y="2157170"/>
              <a:ext cx="257062" cy="2880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6880025" y="2147453"/>
              <a:ext cx="257062" cy="2880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059315" y="2136008"/>
            <a:ext cx="454450" cy="965070"/>
            <a:chOff x="7194225" y="2136008"/>
            <a:chExt cx="454450" cy="96507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207890" y="2645300"/>
              <a:ext cx="257062" cy="288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216719" y="2813078"/>
              <a:ext cx="257062" cy="288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3877" y="2648105"/>
              <a:ext cx="257062" cy="288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91613" y="2803361"/>
              <a:ext cx="257062" cy="28800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200154" y="2306765"/>
              <a:ext cx="257062" cy="28800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208983" y="2474543"/>
              <a:ext cx="257062" cy="288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76141" y="2309570"/>
              <a:ext cx="257062" cy="288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3877" y="2464826"/>
              <a:ext cx="257062" cy="288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194225" y="2145725"/>
              <a:ext cx="257062" cy="288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69119" y="2136008"/>
              <a:ext cx="257062" cy="28800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5060561" y="1792925"/>
            <a:ext cx="1568538" cy="1674125"/>
            <a:chOff x="2123602" y="1911949"/>
            <a:chExt cx="1568538" cy="1674125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089400" y="1918347"/>
              <a:ext cx="602740" cy="1658572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58447" y="1911949"/>
              <a:ext cx="602740" cy="1658572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sp>
        <p:nvSpPr>
          <p:cNvPr id="119" name="Rounded Rectangle 118"/>
          <p:cNvSpPr/>
          <p:nvPr/>
        </p:nvSpPr>
        <p:spPr>
          <a:xfrm>
            <a:off x="4710736" y="3908336"/>
            <a:ext cx="3031697" cy="20969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158372" y="4199273"/>
            <a:ext cx="1537198" cy="1608696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4821898" y="4119723"/>
            <a:ext cx="1568538" cy="1674125"/>
            <a:chOff x="2123602" y="1911949"/>
            <a:chExt cx="1568538" cy="1674125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089400" y="1918347"/>
              <a:ext cx="602740" cy="1658572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58447" y="1911949"/>
              <a:ext cx="602740" cy="1658572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sp>
        <p:nvSpPr>
          <p:cNvPr id="120" name="Rounded Rectangle 119"/>
          <p:cNvSpPr/>
          <p:nvPr/>
        </p:nvSpPr>
        <p:spPr>
          <a:xfrm>
            <a:off x="1096741" y="3908336"/>
            <a:ext cx="3031697" cy="20969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9" name="Group 128"/>
          <p:cNvGrpSpPr/>
          <p:nvPr/>
        </p:nvGrpSpPr>
        <p:grpSpPr>
          <a:xfrm>
            <a:off x="1181430" y="4110568"/>
            <a:ext cx="1568538" cy="1674125"/>
            <a:chOff x="2123602" y="1911949"/>
            <a:chExt cx="1568538" cy="1674125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089400" y="1918347"/>
              <a:ext cx="602740" cy="1658572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58447" y="1911949"/>
              <a:ext cx="602740" cy="1658572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2510056" y="4124541"/>
            <a:ext cx="1326074" cy="1691830"/>
            <a:chOff x="2123602" y="1911949"/>
            <a:chExt cx="1326074" cy="1691830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846936" y="1945207"/>
              <a:ext cx="602740" cy="1658572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618535" y="1925922"/>
              <a:ext cx="602740" cy="1658572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367838" y="1927502"/>
              <a:ext cx="602740" cy="1658572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23602" y="1911949"/>
              <a:ext cx="602740" cy="165857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635953" y="4517007"/>
            <a:ext cx="454450" cy="965070"/>
            <a:chOff x="3770863" y="4517007"/>
            <a:chExt cx="454450" cy="965070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784528" y="5026299"/>
              <a:ext cx="257062" cy="28800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793357" y="5194077"/>
              <a:ext cx="257062" cy="288000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960515" y="5029104"/>
              <a:ext cx="257062" cy="288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968251" y="5184360"/>
              <a:ext cx="257062" cy="28800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776792" y="4687764"/>
              <a:ext cx="257062" cy="28800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785621" y="4855542"/>
              <a:ext cx="257062" cy="288000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952779" y="4690569"/>
              <a:ext cx="257062" cy="288000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960515" y="4845825"/>
              <a:ext cx="257062" cy="28800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770863" y="4526724"/>
              <a:ext cx="257062" cy="288000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3945757" y="4517007"/>
              <a:ext cx="257062" cy="288000"/>
            </a:xfrm>
            <a:prstGeom prst="rect">
              <a:avLst/>
            </a:prstGeom>
          </p:spPr>
        </p:pic>
      </p:grpSp>
      <p:sp>
        <p:nvSpPr>
          <p:cNvPr id="15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80157" y="2270765"/>
            <a:ext cx="719068" cy="1347959"/>
          </a:xfrm>
          <a:prstGeom prst="corner">
            <a:avLst>
              <a:gd name="adj1" fmla="val 38509"/>
              <a:gd name="adj2" fmla="val 3910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Cross 15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647065" y="2452442"/>
            <a:ext cx="1550340" cy="1526178"/>
          </a:xfrm>
          <a:prstGeom prst="plus">
            <a:avLst>
              <a:gd name="adj" fmla="val 408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47146" y="4562848"/>
            <a:ext cx="719068" cy="1347959"/>
          </a:xfrm>
          <a:prstGeom prst="corner">
            <a:avLst>
              <a:gd name="adj1" fmla="val 41155"/>
              <a:gd name="adj2" fmla="val 3691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Cross 154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651908" y="4752050"/>
            <a:ext cx="1550340" cy="1526178"/>
          </a:xfrm>
          <a:prstGeom prst="plus">
            <a:avLst>
              <a:gd name="adj" fmla="val 4153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18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59" grpId="0" animBg="1"/>
      <p:bldP spid="66" grpId="0" animBg="1"/>
      <p:bldP spid="119" grpId="0" animBg="1"/>
      <p:bldP spid="120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239" y="818904"/>
            <a:ext cx="745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pencils?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0614" y="1683087"/>
            <a:ext cx="1264023" cy="1401994"/>
            <a:chOff x="860614" y="1683087"/>
            <a:chExt cx="1264023" cy="1401994"/>
          </a:xfrm>
        </p:grpSpPr>
        <p:sp>
          <p:nvSpPr>
            <p:cNvPr id="3" name="Cube 2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63701" y="1683087"/>
            <a:ext cx="1264023" cy="1401994"/>
            <a:chOff x="2448166" y="1683087"/>
            <a:chExt cx="1264023" cy="1401994"/>
          </a:xfrm>
        </p:grpSpPr>
        <p:sp>
          <p:nvSpPr>
            <p:cNvPr id="22" name="Cube 21"/>
            <p:cNvSpPr/>
            <p:nvPr/>
          </p:nvSpPr>
          <p:spPr>
            <a:xfrm>
              <a:off x="2488507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72335" y="2155466"/>
              <a:ext cx="868456" cy="9907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48166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6788" y="1683087"/>
            <a:ext cx="1223682" cy="1401994"/>
            <a:chOff x="4060807" y="1633860"/>
            <a:chExt cx="1223682" cy="1401994"/>
          </a:xfrm>
        </p:grpSpPr>
        <p:sp>
          <p:nvSpPr>
            <p:cNvPr id="25" name="Cube 24"/>
            <p:cNvSpPr/>
            <p:nvPr/>
          </p:nvSpPr>
          <p:spPr>
            <a:xfrm>
              <a:off x="4060807" y="1633860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44635" y="2106239"/>
              <a:ext cx="868456" cy="990774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020466" y="1949429"/>
            <a:ext cx="99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</a:p>
          <a:p>
            <a:pPr algn="ctr"/>
            <a:r>
              <a:rPr lang="en-GB" dirty="0" smtClean="0"/>
              <a:t>pencils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29534" y="1683087"/>
            <a:ext cx="1264023" cy="1401994"/>
            <a:chOff x="5629534" y="1607163"/>
            <a:chExt cx="1264023" cy="1401994"/>
          </a:xfrm>
        </p:grpSpPr>
        <p:sp>
          <p:nvSpPr>
            <p:cNvPr id="29" name="Cube 28"/>
            <p:cNvSpPr/>
            <p:nvPr/>
          </p:nvSpPr>
          <p:spPr>
            <a:xfrm>
              <a:off x="5669875" y="1607163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53703" y="2079542"/>
              <a:ext cx="868456" cy="99077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629534" y="1855497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12335" y="2009511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</a:t>
            </a:r>
            <a:r>
              <a:rPr lang="en-GB" sz="2800" dirty="0" smtClean="0">
                <a:latin typeface="Calibri" panose="020F0502020204030204" pitchFamily="34" charset="0"/>
              </a:rPr>
              <a:t>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7345" y="3271744"/>
            <a:ext cx="745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counters?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14280" y="436482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</a:t>
            </a:r>
            <a:r>
              <a:rPr lang="en-GB" sz="2800" dirty="0" smtClean="0">
                <a:latin typeface="Calibri" panose="020F0502020204030204" pitchFamily="34" charset="0"/>
              </a:rPr>
              <a:t>00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240" y="4302176"/>
            <a:ext cx="1124677" cy="88610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562" y="5178634"/>
            <a:ext cx="1124677" cy="8861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552" y="5178635"/>
            <a:ext cx="1124677" cy="8861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512" y="5188285"/>
            <a:ext cx="1124677" cy="88610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41" y="4302176"/>
            <a:ext cx="1124677" cy="88610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317" y="4293248"/>
            <a:ext cx="1124677" cy="88610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631" y="4297318"/>
            <a:ext cx="1124677" cy="886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43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239" y="818904"/>
            <a:ext cx="745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How many pencils?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0614" y="1822997"/>
            <a:ext cx="1264023" cy="1401994"/>
            <a:chOff x="860614" y="1683087"/>
            <a:chExt cx="1264023" cy="1401994"/>
          </a:xfrm>
        </p:grpSpPr>
        <p:sp>
          <p:nvSpPr>
            <p:cNvPr id="3" name="Cube 2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279023" y="1822997"/>
            <a:ext cx="1264023" cy="1401994"/>
            <a:chOff x="860614" y="1683087"/>
            <a:chExt cx="1264023" cy="1401994"/>
          </a:xfrm>
        </p:grpSpPr>
        <p:sp>
          <p:nvSpPr>
            <p:cNvPr id="59" name="Cube 58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97432" y="1822997"/>
            <a:ext cx="1264023" cy="1401994"/>
            <a:chOff x="860614" y="1683087"/>
            <a:chExt cx="1264023" cy="1401994"/>
          </a:xfrm>
        </p:grpSpPr>
        <p:sp>
          <p:nvSpPr>
            <p:cNvPr id="70" name="Cube 69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115841" y="1822997"/>
            <a:ext cx="1264023" cy="1401994"/>
            <a:chOff x="860614" y="1683087"/>
            <a:chExt cx="1264023" cy="1401994"/>
          </a:xfrm>
        </p:grpSpPr>
        <p:sp>
          <p:nvSpPr>
            <p:cNvPr id="74" name="Cube 73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534248" y="1822997"/>
            <a:ext cx="1264023" cy="1401994"/>
            <a:chOff x="860614" y="1683087"/>
            <a:chExt cx="1264023" cy="1401994"/>
          </a:xfrm>
        </p:grpSpPr>
        <p:sp>
          <p:nvSpPr>
            <p:cNvPr id="82" name="Cube 81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60614" y="3430160"/>
            <a:ext cx="1264023" cy="1401994"/>
            <a:chOff x="860614" y="1683087"/>
            <a:chExt cx="1264023" cy="1401994"/>
          </a:xfrm>
        </p:grpSpPr>
        <p:sp>
          <p:nvSpPr>
            <p:cNvPr id="86" name="Cube 85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79023" y="3430160"/>
            <a:ext cx="1264023" cy="1401994"/>
            <a:chOff x="860614" y="1683087"/>
            <a:chExt cx="1264023" cy="1401994"/>
          </a:xfrm>
        </p:grpSpPr>
        <p:sp>
          <p:nvSpPr>
            <p:cNvPr id="90" name="Cube 89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697432" y="3430160"/>
            <a:ext cx="1264023" cy="1401994"/>
            <a:chOff x="860614" y="1683087"/>
            <a:chExt cx="1264023" cy="1401994"/>
          </a:xfrm>
        </p:grpSpPr>
        <p:sp>
          <p:nvSpPr>
            <p:cNvPr id="94" name="Cube 93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115841" y="3430160"/>
            <a:ext cx="1264023" cy="1401994"/>
            <a:chOff x="860614" y="1683087"/>
            <a:chExt cx="1264023" cy="1401994"/>
          </a:xfrm>
        </p:grpSpPr>
        <p:sp>
          <p:nvSpPr>
            <p:cNvPr id="98" name="Cube 97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534248" y="3430160"/>
            <a:ext cx="1264023" cy="1401994"/>
            <a:chOff x="860614" y="1683087"/>
            <a:chExt cx="1264023" cy="1401994"/>
          </a:xfrm>
        </p:grpSpPr>
        <p:sp>
          <p:nvSpPr>
            <p:cNvPr id="102" name="Cube 101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860614" y="1931421"/>
              <a:ext cx="991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100</a:t>
              </a:r>
            </a:p>
            <a:p>
              <a:pPr algn="ctr"/>
              <a:r>
                <a:rPr lang="en-GB" dirty="0" smtClean="0"/>
                <a:t>pencils</a:t>
              </a:r>
              <a:endParaRPr lang="en-GB" dirty="0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9" y="5182250"/>
            <a:ext cx="1348899" cy="944229"/>
          </a:xfrm>
          <a:prstGeom prst="rect">
            <a:avLst/>
          </a:prstGeom>
        </p:spPr>
      </p:pic>
      <p:sp>
        <p:nvSpPr>
          <p:cNvPr id="110" name="Rounded Rectangular Callout 109"/>
          <p:cNvSpPr/>
          <p:nvPr/>
        </p:nvSpPr>
        <p:spPr>
          <a:xfrm>
            <a:off x="3023965" y="4986384"/>
            <a:ext cx="3329026" cy="846829"/>
          </a:xfrm>
          <a:prstGeom prst="wedgeRoundRectCallout">
            <a:avLst>
              <a:gd name="adj1" fmla="val 60373"/>
              <a:gd name="adj2" fmla="val 29353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06509" y="5178966"/>
            <a:ext cx="356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are ten hundred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10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does 1,000 look like?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86938" y="273051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100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2630" y="273051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200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38322" y="273051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300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64014" y="273051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400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89707" y="273051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500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22335" y="464076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600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1322" y="464076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700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80309" y="464076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800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59296" y="4640764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900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89369" y="4640764"/>
            <a:ext cx="99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1,000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4780" y="5482967"/>
            <a:ext cx="688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 hundreds is equal to 1 thousand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0644" y="1250890"/>
            <a:ext cx="7074715" cy="1492500"/>
            <a:chOff x="820644" y="1250890"/>
            <a:chExt cx="7074715" cy="14925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820644" y="1250890"/>
              <a:ext cx="1426167" cy="14925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2232781" y="1250890"/>
              <a:ext cx="1426167" cy="14925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3644918" y="1250890"/>
              <a:ext cx="1426167" cy="14925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5057055" y="1250890"/>
              <a:ext cx="1426167" cy="14925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6469192" y="1250890"/>
              <a:ext cx="1426167" cy="14925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20644" y="3193906"/>
            <a:ext cx="7074715" cy="1492500"/>
            <a:chOff x="820644" y="3193906"/>
            <a:chExt cx="7074715" cy="14925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820644" y="3193906"/>
              <a:ext cx="1426167" cy="14925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2232781" y="3193906"/>
              <a:ext cx="1426167" cy="1492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3644918" y="3193906"/>
              <a:ext cx="1426167" cy="14925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5057055" y="3193906"/>
              <a:ext cx="1426167" cy="14925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808" t="28591" r="18639" b="28089"/>
            <a:stretch/>
          </p:blipFill>
          <p:spPr>
            <a:xfrm>
              <a:off x="6469192" y="3193906"/>
              <a:ext cx="1426167" cy="149250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91" t="11067" r="13628" b="10277"/>
          <a:stretch/>
        </p:blipFill>
        <p:spPr>
          <a:xfrm>
            <a:off x="3439617" y="1944905"/>
            <a:ext cx="1951001" cy="1915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49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49144" y="78098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08258"/>
              </p:ext>
            </p:extLst>
          </p:nvPr>
        </p:nvGraphicFramePr>
        <p:xfrm>
          <a:off x="1025846" y="1688605"/>
          <a:ext cx="6808844" cy="75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692">
                  <a:extLst>
                    <a:ext uri="{9D8B030D-6E8A-4147-A177-3AD203B41FA5}">
                      <a16:colId xmlns:a16="http://schemas.microsoft.com/office/drawing/2014/main" val="1220539164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2813271867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54106163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13330004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3388138013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1705835987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80314325"/>
                    </a:ext>
                  </a:extLst>
                </a:gridCol>
              </a:tblGrid>
              <a:tr h="75452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600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700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34954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67011"/>
              </p:ext>
            </p:extLst>
          </p:nvPr>
        </p:nvGraphicFramePr>
        <p:xfrm>
          <a:off x="1025846" y="4625777"/>
          <a:ext cx="6808844" cy="75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692">
                  <a:extLst>
                    <a:ext uri="{9D8B030D-6E8A-4147-A177-3AD203B41FA5}">
                      <a16:colId xmlns:a16="http://schemas.microsoft.com/office/drawing/2014/main" val="1220539164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2813271867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54106163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13330004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3388138013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1705835987"/>
                    </a:ext>
                  </a:extLst>
                </a:gridCol>
                <a:gridCol w="972692">
                  <a:extLst>
                    <a:ext uri="{9D8B030D-6E8A-4147-A177-3AD203B41FA5}">
                      <a16:colId xmlns:a16="http://schemas.microsoft.com/office/drawing/2014/main" val="680314325"/>
                    </a:ext>
                  </a:extLst>
                </a:gridCol>
              </a:tblGrid>
              <a:tr h="75452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900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800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600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349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8914" y="1804259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800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88627" y="1804259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1016" y="1804259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23187" y="1804259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04760" y="840858"/>
            <a:ext cx="1375252" cy="752805"/>
            <a:chOff x="3401401" y="1154370"/>
            <a:chExt cx="1375252" cy="752805"/>
          </a:xfrm>
        </p:grpSpPr>
        <p:sp>
          <p:nvSpPr>
            <p:cNvPr id="62" name="Right Bracket 61"/>
            <p:cNvSpPr/>
            <p:nvPr/>
          </p:nvSpPr>
          <p:spPr>
            <a:xfrm rot="16200000">
              <a:off x="3674032" y="1283527"/>
              <a:ext cx="351017" cy="896279"/>
            </a:xfrm>
            <a:prstGeom prst="rightBracket">
              <a:avLst>
                <a:gd name="adj" fmla="val 127669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/>
          <p:cNvGrpSpPr/>
          <p:nvPr/>
        </p:nvGrpSpPr>
        <p:grpSpPr>
          <a:xfrm>
            <a:off x="5439912" y="840858"/>
            <a:ext cx="1466567" cy="752805"/>
            <a:chOff x="3310086" y="1154370"/>
            <a:chExt cx="1466567" cy="752805"/>
          </a:xfrm>
        </p:grpSpPr>
        <p:sp>
          <p:nvSpPr>
            <p:cNvPr id="65" name="Right Bracket 64"/>
            <p:cNvSpPr/>
            <p:nvPr/>
          </p:nvSpPr>
          <p:spPr>
            <a:xfrm rot="16200000">
              <a:off x="3610054" y="1256191"/>
              <a:ext cx="351016" cy="950952"/>
            </a:xfrm>
            <a:prstGeom prst="rightBracket">
              <a:avLst>
                <a:gd name="adj" fmla="val 135457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6443207" y="840858"/>
            <a:ext cx="1459923" cy="752809"/>
            <a:chOff x="3316730" y="1154370"/>
            <a:chExt cx="1459923" cy="752809"/>
          </a:xfrm>
        </p:grpSpPr>
        <p:sp>
          <p:nvSpPr>
            <p:cNvPr id="78" name="Right Bracket 77"/>
            <p:cNvSpPr/>
            <p:nvPr/>
          </p:nvSpPr>
          <p:spPr>
            <a:xfrm rot="16200000">
              <a:off x="3597096" y="1275792"/>
              <a:ext cx="351021" cy="911753"/>
            </a:xfrm>
            <a:prstGeom prst="rightBracket">
              <a:avLst>
                <a:gd name="adj" fmla="val 129872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3499361" y="840858"/>
            <a:ext cx="1354184" cy="752810"/>
            <a:chOff x="3422469" y="1154370"/>
            <a:chExt cx="1354184" cy="752810"/>
          </a:xfrm>
        </p:grpSpPr>
        <p:sp>
          <p:nvSpPr>
            <p:cNvPr id="105" name="Left Bracket 104"/>
            <p:cNvSpPr/>
            <p:nvPr/>
          </p:nvSpPr>
          <p:spPr>
            <a:xfrm rot="5400000">
              <a:off x="3720390" y="1256559"/>
              <a:ext cx="352700" cy="948542"/>
            </a:xfrm>
            <a:prstGeom prst="leftBracket">
              <a:avLst>
                <a:gd name="adj" fmla="val 134469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9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/>
          <p:cNvGrpSpPr/>
          <p:nvPr/>
        </p:nvGrpSpPr>
        <p:grpSpPr>
          <a:xfrm>
            <a:off x="2498476" y="3775336"/>
            <a:ext cx="1354184" cy="752808"/>
            <a:chOff x="3422469" y="1154370"/>
            <a:chExt cx="1354184" cy="752808"/>
          </a:xfrm>
        </p:grpSpPr>
        <p:sp>
          <p:nvSpPr>
            <p:cNvPr id="113" name="Right Bracket 112"/>
            <p:cNvSpPr/>
            <p:nvPr/>
          </p:nvSpPr>
          <p:spPr>
            <a:xfrm rot="16200000">
              <a:off x="3696120" y="1280829"/>
              <a:ext cx="352699" cy="900000"/>
            </a:xfrm>
            <a:prstGeom prst="rightBracket">
              <a:avLst>
                <a:gd name="adj" fmla="val 132210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3501771" y="3775336"/>
            <a:ext cx="1354184" cy="752806"/>
            <a:chOff x="3422469" y="1154370"/>
            <a:chExt cx="1354184" cy="752806"/>
          </a:xfrm>
        </p:grpSpPr>
        <p:sp>
          <p:nvSpPr>
            <p:cNvPr id="116" name="Right Bracket 115"/>
            <p:cNvSpPr/>
            <p:nvPr/>
          </p:nvSpPr>
          <p:spPr>
            <a:xfrm rot="16200000">
              <a:off x="3696121" y="1280828"/>
              <a:ext cx="352697" cy="900000"/>
            </a:xfrm>
            <a:prstGeom prst="rightBracket">
              <a:avLst>
                <a:gd name="adj" fmla="val 124074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TextBox 117"/>
          <p:cNvSpPr txBox="1"/>
          <p:nvPr/>
        </p:nvSpPr>
        <p:spPr>
          <a:xfrm>
            <a:off x="4026032" y="4741431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700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494823" y="3775336"/>
            <a:ext cx="1404183" cy="752808"/>
            <a:chOff x="3372470" y="1154370"/>
            <a:chExt cx="1404183" cy="752808"/>
          </a:xfrm>
        </p:grpSpPr>
        <p:sp>
          <p:nvSpPr>
            <p:cNvPr id="120" name="Right Bracket 119"/>
            <p:cNvSpPr/>
            <p:nvPr/>
          </p:nvSpPr>
          <p:spPr>
            <a:xfrm rot="16200000">
              <a:off x="3646120" y="1280828"/>
              <a:ext cx="352700" cy="900000"/>
            </a:xfrm>
            <a:prstGeom prst="rightBracket">
              <a:avLst>
                <a:gd name="adj" fmla="val 133979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5469634" y="3775336"/>
            <a:ext cx="1373033" cy="752808"/>
            <a:chOff x="3403620" y="1154370"/>
            <a:chExt cx="1373033" cy="752808"/>
          </a:xfrm>
        </p:grpSpPr>
        <p:sp>
          <p:nvSpPr>
            <p:cNvPr id="123" name="Right Bracket 122"/>
            <p:cNvSpPr/>
            <p:nvPr/>
          </p:nvSpPr>
          <p:spPr>
            <a:xfrm rot="16200000">
              <a:off x="3677270" y="1280829"/>
              <a:ext cx="352699" cy="900000"/>
            </a:xfrm>
            <a:prstGeom prst="rightBracket">
              <a:avLst>
                <a:gd name="adj" fmla="val 119326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13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TextBox 124"/>
          <p:cNvSpPr txBox="1"/>
          <p:nvPr/>
        </p:nvSpPr>
        <p:spPr>
          <a:xfrm>
            <a:off x="5976708" y="4741431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6443208" y="3775336"/>
            <a:ext cx="1502143" cy="752806"/>
            <a:chOff x="3274510" y="1154370"/>
            <a:chExt cx="1502143" cy="752806"/>
          </a:xfrm>
        </p:grpSpPr>
        <p:sp>
          <p:nvSpPr>
            <p:cNvPr id="127" name="Right Bracket 126"/>
            <p:cNvSpPr/>
            <p:nvPr/>
          </p:nvSpPr>
          <p:spPr>
            <a:xfrm rot="16200000">
              <a:off x="3548161" y="1280828"/>
              <a:ext cx="352697" cy="900000"/>
            </a:xfrm>
            <a:prstGeom prst="rightBracket">
              <a:avLst>
                <a:gd name="adj" fmla="val 129255"/>
              </a:avLst>
            </a:pr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100</a:t>
                  </a:r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469" y="1154370"/>
                  <a:ext cx="1354184" cy="400110"/>
                </a:xfrm>
                <a:prstGeom prst="rect">
                  <a:avLst/>
                </a:prstGeom>
                <a:blipFill>
                  <a:blip r:embed="rId14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9" name="TextBox 128"/>
          <p:cNvSpPr txBox="1"/>
          <p:nvPr/>
        </p:nvSpPr>
        <p:spPr>
          <a:xfrm>
            <a:off x="6917549" y="4741431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62801" y="2544777"/>
            <a:ext cx="1354188" cy="777915"/>
            <a:chOff x="4562801" y="2858289"/>
            <a:chExt cx="1354188" cy="77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1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ight Bracket 132"/>
            <p:cNvSpPr/>
            <p:nvPr/>
          </p:nvSpPr>
          <p:spPr>
            <a:xfrm rot="5400000">
              <a:off x="4793015" y="2628075"/>
              <a:ext cx="377807" cy="838235"/>
            </a:xfrm>
            <a:prstGeom prst="rightBracket">
              <a:avLst>
                <a:gd name="adj" fmla="val 110934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76401" y="2544777"/>
            <a:ext cx="1354184" cy="777915"/>
            <a:chOff x="4562805" y="2858289"/>
            <a:chExt cx="1354184" cy="77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1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Right Bracket 135"/>
            <p:cNvSpPr/>
            <p:nvPr/>
          </p:nvSpPr>
          <p:spPr>
            <a:xfrm rot="5400000">
              <a:off x="4845611" y="2598443"/>
              <a:ext cx="377805" cy="897498"/>
            </a:xfrm>
            <a:prstGeom prst="rightBracket">
              <a:avLst>
                <a:gd name="adj" fmla="val 118778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389997" y="2544775"/>
            <a:ext cx="1354184" cy="777917"/>
            <a:chOff x="4562805" y="2858287"/>
            <a:chExt cx="1354184" cy="77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17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ight Bracket 138"/>
            <p:cNvSpPr/>
            <p:nvPr/>
          </p:nvSpPr>
          <p:spPr>
            <a:xfrm rot="5400000">
              <a:off x="4919985" y="2609586"/>
              <a:ext cx="377807" cy="875210"/>
            </a:xfrm>
            <a:prstGeom prst="rightBracket">
              <a:avLst>
                <a:gd name="adj" fmla="val 115828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03593" y="2544774"/>
            <a:ext cx="1354184" cy="777918"/>
            <a:chOff x="4562805" y="2858286"/>
            <a:chExt cx="1354184" cy="777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18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Right Bracket 141"/>
            <p:cNvSpPr/>
            <p:nvPr/>
          </p:nvSpPr>
          <p:spPr>
            <a:xfrm rot="5400000">
              <a:off x="5012940" y="2622489"/>
              <a:ext cx="377810" cy="849403"/>
            </a:xfrm>
            <a:prstGeom prst="rightBracket">
              <a:avLst>
                <a:gd name="adj" fmla="val 112411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494821" y="5531446"/>
            <a:ext cx="1354184" cy="777914"/>
            <a:chOff x="4562805" y="2858290"/>
            <a:chExt cx="1354184" cy="7779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1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Right Bracket 150"/>
            <p:cNvSpPr/>
            <p:nvPr/>
          </p:nvSpPr>
          <p:spPr>
            <a:xfrm rot="5400000">
              <a:off x="4830119" y="2597193"/>
              <a:ext cx="377805" cy="900000"/>
            </a:xfrm>
            <a:prstGeom prst="rightBracket">
              <a:avLst>
                <a:gd name="adj" fmla="val 110935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431079" y="5531444"/>
            <a:ext cx="1354184" cy="777916"/>
            <a:chOff x="4562805" y="2858288"/>
            <a:chExt cx="1354184" cy="777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20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Right Bracket 153"/>
            <p:cNvSpPr/>
            <p:nvPr/>
          </p:nvSpPr>
          <p:spPr>
            <a:xfrm rot="5400000">
              <a:off x="4884234" y="2566638"/>
              <a:ext cx="352700" cy="936000"/>
            </a:xfrm>
            <a:prstGeom prst="rightBracket">
              <a:avLst>
                <a:gd name="adj" fmla="val 127232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347458" y="5531447"/>
            <a:ext cx="1354184" cy="777913"/>
            <a:chOff x="4562805" y="2858291"/>
            <a:chExt cx="1354184" cy="777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21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Right Bracket 156"/>
            <p:cNvSpPr/>
            <p:nvPr/>
          </p:nvSpPr>
          <p:spPr>
            <a:xfrm rot="5400000">
              <a:off x="4930251" y="2597194"/>
              <a:ext cx="377806" cy="900000"/>
            </a:xfrm>
            <a:prstGeom prst="rightBracket">
              <a:avLst>
                <a:gd name="adj" fmla="val 130184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303593" y="5531443"/>
            <a:ext cx="1354184" cy="777917"/>
            <a:chOff x="4562805" y="2858287"/>
            <a:chExt cx="1354184" cy="77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EB1D6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GB" sz="2000" dirty="0" smtClean="0">
                      <a:solidFill>
                        <a:srgbClr val="EB1D6B"/>
                      </a:solidFill>
                    </a:rPr>
                    <a:t> 100</a:t>
                  </a:r>
                  <a:endParaRPr lang="en-GB" sz="2000" dirty="0">
                    <a:solidFill>
                      <a:srgbClr val="EB1D6B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805" y="3236094"/>
                  <a:ext cx="1354184" cy="400110"/>
                </a:xfrm>
                <a:prstGeom prst="rect">
                  <a:avLst/>
                </a:prstGeom>
                <a:blipFill>
                  <a:blip r:embed="rId22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Right Bracket 159"/>
            <p:cNvSpPr/>
            <p:nvPr/>
          </p:nvSpPr>
          <p:spPr>
            <a:xfrm rot="5400000">
              <a:off x="4953282" y="2584636"/>
              <a:ext cx="352698" cy="900000"/>
            </a:xfrm>
            <a:prstGeom prst="rightBracket">
              <a:avLst>
                <a:gd name="adj" fmla="val 113764"/>
              </a:avLst>
            </a:prstGeom>
            <a:noFill/>
            <a:ln w="38100">
              <a:solidFill>
                <a:srgbClr val="EB1D6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09699" y="4741431"/>
            <a:ext cx="11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1,000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09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" grpId="0"/>
      <p:bldP spid="53" grpId="0"/>
      <p:bldP spid="54" grpId="0"/>
      <p:bldP spid="55" grpId="0"/>
      <p:bldP spid="118" grpId="0"/>
      <p:bldP spid="125" grpId="0"/>
      <p:bldP spid="129" grpId="0"/>
      <p:bldP spid="1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539496"/>
                <a:ext cx="679137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	10, 20, 30, 40, ___, ___, ___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 100, 200, 300, 400, ____, ____ , ____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3) 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4) 	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+ 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39496"/>
                <a:ext cx="6791379" cy="4401205"/>
              </a:xfrm>
              <a:prstGeom prst="rect">
                <a:avLst/>
              </a:prstGeom>
              <a:blipFill>
                <a:blip r:embed="rId5"/>
                <a:stretch>
                  <a:fillRect l="-1885" t="-1387" b="-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539496"/>
                <a:ext cx="635232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	10, 20, 30, 40, ___, ___, ___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 100, 200, 300, 400, ____, ____ , ____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3) 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4) 	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+ 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39496"/>
                <a:ext cx="6352329" cy="4401205"/>
              </a:xfrm>
              <a:prstGeom prst="rect">
                <a:avLst/>
              </a:prstGeom>
              <a:blipFill>
                <a:blip r:embed="rId5"/>
                <a:stretch>
                  <a:fillRect l="-2015" t="-1387" b="-3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28934" y="53209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0317" y="53209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4450" y="53209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8291" y="181024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500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52" y="181278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600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5164" y="181278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700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8582" y="311143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736" y="4390185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400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45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does 100 look like?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85221" y="1050136"/>
            <a:ext cx="7291196" cy="5269535"/>
            <a:chOff x="685221" y="1050136"/>
            <a:chExt cx="7291196" cy="52695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136" y="1141159"/>
              <a:ext cx="1546666" cy="144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21" y="1074698"/>
              <a:ext cx="1546666" cy="14400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53" y="1128797"/>
              <a:ext cx="1546666" cy="14400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55" y="1050136"/>
              <a:ext cx="1546666" cy="14400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265" y="1129774"/>
              <a:ext cx="1546666" cy="1440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63" y="1053312"/>
              <a:ext cx="1546666" cy="14400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08" y="4879671"/>
              <a:ext cx="1546666" cy="144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25" y="4813210"/>
              <a:ext cx="1546666" cy="144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622" y="2384976"/>
              <a:ext cx="1546666" cy="1440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07" y="2318515"/>
              <a:ext cx="1546666" cy="1440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339" y="2372614"/>
              <a:ext cx="1546666" cy="14400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841" y="2293953"/>
              <a:ext cx="1546666" cy="14400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751" y="2373591"/>
              <a:ext cx="1546666" cy="14400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49" y="2297129"/>
              <a:ext cx="1546666" cy="14400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622" y="3709392"/>
              <a:ext cx="1546666" cy="14400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07" y="3642931"/>
              <a:ext cx="1546666" cy="14400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339" y="3697030"/>
              <a:ext cx="1546666" cy="14400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841" y="3618369"/>
              <a:ext cx="1546666" cy="14400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751" y="3698007"/>
              <a:ext cx="1546666" cy="14400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49" y="3621545"/>
              <a:ext cx="1546666" cy="1440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357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does 100 look like?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9301" y="1184604"/>
            <a:ext cx="6600046" cy="4759590"/>
            <a:chOff x="989301" y="1184604"/>
            <a:chExt cx="6600046" cy="47595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127" y="1202220"/>
              <a:ext cx="746956" cy="9751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96" y="1184604"/>
              <a:ext cx="746956" cy="9751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01" y="1184604"/>
              <a:ext cx="746956" cy="9751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48" y="1202220"/>
              <a:ext cx="746956" cy="9751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317" y="1184604"/>
              <a:ext cx="746956" cy="975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222" y="1184604"/>
              <a:ext cx="746956" cy="9751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69" y="1219836"/>
              <a:ext cx="746956" cy="9751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38" y="1202220"/>
              <a:ext cx="746956" cy="9751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43" y="1202220"/>
              <a:ext cx="746956" cy="9751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52" y="1219836"/>
              <a:ext cx="746956" cy="9751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127" y="2149618"/>
              <a:ext cx="746956" cy="9751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96" y="2132002"/>
              <a:ext cx="746956" cy="97519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01" y="2132002"/>
              <a:ext cx="746956" cy="9751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48" y="2149618"/>
              <a:ext cx="746956" cy="975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317" y="2132002"/>
              <a:ext cx="746956" cy="975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222" y="2132002"/>
              <a:ext cx="746956" cy="9751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69" y="2167234"/>
              <a:ext cx="746956" cy="9751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38" y="2149618"/>
              <a:ext cx="746956" cy="97519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43" y="2149618"/>
              <a:ext cx="746956" cy="9751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52" y="2167234"/>
              <a:ext cx="746956" cy="975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127" y="3039205"/>
              <a:ext cx="746956" cy="975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96" y="3021589"/>
              <a:ext cx="746956" cy="9751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01" y="3021589"/>
              <a:ext cx="746956" cy="97519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48" y="3039205"/>
              <a:ext cx="746956" cy="975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317" y="3021589"/>
              <a:ext cx="746956" cy="97519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222" y="3021589"/>
              <a:ext cx="746956" cy="97519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69" y="3056821"/>
              <a:ext cx="746956" cy="97519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38" y="3039205"/>
              <a:ext cx="746956" cy="97519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43" y="3039205"/>
              <a:ext cx="746956" cy="97519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52" y="3056821"/>
              <a:ext cx="746956" cy="9751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127" y="3976194"/>
              <a:ext cx="746956" cy="9751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96" y="3958578"/>
              <a:ext cx="746956" cy="97519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01" y="3958578"/>
              <a:ext cx="746956" cy="97519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048" y="3976194"/>
              <a:ext cx="746956" cy="97519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317" y="3958578"/>
              <a:ext cx="746956" cy="97519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222" y="3958578"/>
              <a:ext cx="746956" cy="97519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969" y="3993810"/>
              <a:ext cx="746956" cy="97519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38" y="3976194"/>
              <a:ext cx="746956" cy="97519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43" y="3976194"/>
              <a:ext cx="746956" cy="97519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852" y="3993810"/>
              <a:ext cx="746956" cy="97519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666" y="4951386"/>
              <a:ext cx="746956" cy="97519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935" y="4933770"/>
              <a:ext cx="746956" cy="97519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840" y="4933770"/>
              <a:ext cx="746956" cy="97519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587" y="4951386"/>
              <a:ext cx="746956" cy="97519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856" y="4933770"/>
              <a:ext cx="746956" cy="97519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761" y="4933770"/>
              <a:ext cx="746956" cy="97519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508" y="4969002"/>
              <a:ext cx="746956" cy="97519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777" y="4951386"/>
              <a:ext cx="746956" cy="97519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682" y="4951386"/>
              <a:ext cx="746956" cy="97519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391" y="4969002"/>
              <a:ext cx="746956" cy="9751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909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does 100 look like?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36257" y="5474401"/>
            <a:ext cx="5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100 ones is equal to 1 hundred.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664" y="1401351"/>
            <a:ext cx="4347841" cy="3823914"/>
            <a:chOff x="764959" y="997728"/>
            <a:chExt cx="4347841" cy="3823914"/>
          </a:xfrm>
        </p:grpSpPr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210025" y="1286984"/>
              <a:ext cx="432000" cy="496001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464157" y="1520547"/>
              <a:ext cx="432000" cy="496001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603625" y="1237640"/>
              <a:ext cx="432000" cy="496001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210025" y="1803453"/>
              <a:ext cx="432000" cy="496001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819625" y="1555452"/>
              <a:ext cx="432000" cy="49600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72025" y="1864558"/>
              <a:ext cx="432000" cy="496001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78425" y="1835890"/>
              <a:ext cx="432000" cy="496001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93278" y="1310042"/>
              <a:ext cx="432000" cy="496001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044559" y="1541015"/>
              <a:ext cx="432000" cy="496001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202336" y="1587300"/>
              <a:ext cx="432000" cy="496001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44185" y="1935974"/>
              <a:ext cx="432000" cy="496001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598317" y="2169537"/>
              <a:ext cx="432000" cy="496001"/>
            </a:xfrm>
            <a:prstGeom prst="rect">
              <a:avLst/>
            </a:prstGeom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737785" y="1886630"/>
              <a:ext cx="432000" cy="496001"/>
            </a:xfrm>
            <a:prstGeom prst="rect">
              <a:avLst/>
            </a:prstGeom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44185" y="2452443"/>
              <a:ext cx="432000" cy="496001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953785" y="2204442"/>
              <a:ext cx="432000" cy="496001"/>
            </a:xfrm>
            <a:prstGeom prst="rect">
              <a:avLst/>
            </a:prstGeom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106185" y="2513548"/>
              <a:ext cx="432000" cy="496001"/>
            </a:xfrm>
            <a:prstGeom prst="rect">
              <a:avLst/>
            </a:prstGeom>
          </p:spPr>
        </p:pic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712585" y="2484880"/>
              <a:ext cx="432000" cy="496001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127438" y="1959032"/>
              <a:ext cx="432000" cy="496001"/>
            </a:xfrm>
            <a:prstGeom prst="rect">
              <a:avLst/>
            </a:prstGeom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178719" y="2190005"/>
              <a:ext cx="432000" cy="496001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36496" y="2236290"/>
              <a:ext cx="432000" cy="49600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082825" y="2212146"/>
              <a:ext cx="432000" cy="496001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336957" y="2445709"/>
              <a:ext cx="432000" cy="496001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476425" y="2162802"/>
              <a:ext cx="432000" cy="496001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082825" y="2728615"/>
              <a:ext cx="432000" cy="496001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692425" y="2480614"/>
              <a:ext cx="432000" cy="496001"/>
            </a:xfrm>
            <a:prstGeom prst="rect">
              <a:avLst/>
            </a:prstGeom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844825" y="2789720"/>
              <a:ext cx="432000" cy="496001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451225" y="2761052"/>
              <a:ext cx="432000" cy="496001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866078" y="2235204"/>
              <a:ext cx="432000" cy="496001"/>
            </a:xfrm>
            <a:prstGeom prst="rect">
              <a:avLst/>
            </a:prstGeom>
          </p:spPr>
        </p:pic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917359" y="2466177"/>
              <a:ext cx="432000" cy="496001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075136" y="2512462"/>
              <a:ext cx="432000" cy="496001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216985" y="2861136"/>
              <a:ext cx="432000" cy="496001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471117" y="3094699"/>
              <a:ext cx="432000" cy="496001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610585" y="2811792"/>
              <a:ext cx="432000" cy="496001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216985" y="3377605"/>
              <a:ext cx="432000" cy="496001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826585" y="3129604"/>
              <a:ext cx="432000" cy="496001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978985" y="3438710"/>
              <a:ext cx="432000" cy="496001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585385" y="3410042"/>
              <a:ext cx="432000" cy="496001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000238" y="2884194"/>
              <a:ext cx="432000" cy="496001"/>
            </a:xfrm>
            <a:prstGeom prst="rect">
              <a:avLst/>
            </a:prstGeom>
          </p:spPr>
        </p:pic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051519" y="3115167"/>
              <a:ext cx="432000" cy="496001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209296" y="3161452"/>
              <a:ext cx="432000" cy="496001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930425" y="3099077"/>
              <a:ext cx="432000" cy="496001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184557" y="3332640"/>
              <a:ext cx="432000" cy="496001"/>
            </a:xfrm>
            <a:prstGeom prst="rect">
              <a:avLst/>
            </a:prstGeom>
          </p:spPr>
        </p:pic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324025" y="3049733"/>
              <a:ext cx="432000" cy="496001"/>
            </a:xfrm>
            <a:prstGeom prst="rect">
              <a:avLst/>
            </a:prstGeom>
          </p:spPr>
        </p:pic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930425" y="3615546"/>
              <a:ext cx="432000" cy="496001"/>
            </a:xfrm>
            <a:prstGeom prst="rect">
              <a:avLst/>
            </a:prstGeom>
          </p:spPr>
        </p:pic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40025" y="3367545"/>
              <a:ext cx="432000" cy="496001"/>
            </a:xfrm>
            <a:prstGeom prst="rect">
              <a:avLst/>
            </a:prstGeom>
          </p:spPr>
        </p:pic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692425" y="3676651"/>
              <a:ext cx="432000" cy="49600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298825" y="3647983"/>
              <a:ext cx="432000" cy="496001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713678" y="3122135"/>
              <a:ext cx="432000" cy="496001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764959" y="3353108"/>
              <a:ext cx="432000" cy="496001"/>
            </a:xfrm>
            <a:prstGeom prst="rect">
              <a:avLst/>
            </a:prstGeom>
          </p:spPr>
        </p:pic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2736" y="3399393"/>
              <a:ext cx="432000" cy="496001"/>
            </a:xfrm>
            <a:prstGeom prst="rect">
              <a:avLst/>
            </a:prstGeom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064585" y="3748067"/>
              <a:ext cx="432000" cy="496001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18717" y="3981630"/>
              <a:ext cx="432000" cy="496001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458185" y="3698723"/>
              <a:ext cx="432000" cy="496001"/>
            </a:xfrm>
            <a:prstGeom prst="rect">
              <a:avLst/>
            </a:prstGeom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064585" y="4264536"/>
              <a:ext cx="432000" cy="496001"/>
            </a:xfrm>
            <a:prstGeom prst="rect">
              <a:avLst/>
            </a:prstGeom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674185" y="4016535"/>
              <a:ext cx="432000" cy="496001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826585" y="4325641"/>
              <a:ext cx="432000" cy="496001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432985" y="4296973"/>
              <a:ext cx="432000" cy="496001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847838" y="3771125"/>
              <a:ext cx="432000" cy="496001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899119" y="4002098"/>
              <a:ext cx="432000" cy="496001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056896" y="4048383"/>
              <a:ext cx="432000" cy="496001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554329" y="1047072"/>
              <a:ext cx="432000" cy="496001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808461" y="1280635"/>
              <a:ext cx="432000" cy="496001"/>
            </a:xfrm>
            <a:prstGeom prst="rect">
              <a:avLst/>
            </a:prstGeom>
          </p:spPr>
        </p:pic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947929" y="997728"/>
              <a:ext cx="432000" cy="496001"/>
            </a:xfrm>
            <a:prstGeom prst="rect">
              <a:avLst/>
            </a:prstGeom>
          </p:spPr>
        </p:pic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554329" y="1563541"/>
              <a:ext cx="432000" cy="496001"/>
            </a:xfrm>
            <a:prstGeom prst="rect">
              <a:avLst/>
            </a:prstGeom>
          </p:spPr>
        </p:pic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163929" y="1315540"/>
              <a:ext cx="432000" cy="496001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16329" y="1624646"/>
              <a:ext cx="432000" cy="496001"/>
            </a:xfrm>
            <a:prstGeom prst="rect">
              <a:avLst/>
            </a:prstGeom>
          </p:spPr>
        </p:pic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922729" y="1595978"/>
              <a:ext cx="432000" cy="496001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37582" y="1070130"/>
              <a:ext cx="432000" cy="496001"/>
            </a:xfrm>
            <a:prstGeom prst="rect">
              <a:avLst/>
            </a:prstGeom>
          </p:spPr>
        </p:pic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88863" y="1301103"/>
              <a:ext cx="432000" cy="496001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546640" y="1347388"/>
              <a:ext cx="432000" cy="496001"/>
            </a:xfrm>
            <a:prstGeom prst="rect">
              <a:avLst/>
            </a:prstGeom>
          </p:spPr>
        </p:pic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688489" y="1696062"/>
              <a:ext cx="432000" cy="496001"/>
            </a:xfrm>
            <a:prstGeom prst="rect">
              <a:avLst/>
            </a:prstGeom>
          </p:spPr>
        </p:pic>
        <p:pic>
          <p:nvPicPr>
            <p:cNvPr id="303" name="Picture 30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942621" y="1929625"/>
              <a:ext cx="432000" cy="496001"/>
            </a:xfrm>
            <a:prstGeom prst="rect">
              <a:avLst/>
            </a:prstGeom>
          </p:spPr>
        </p:pic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082089" y="1646718"/>
              <a:ext cx="432000" cy="496001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688489" y="2212531"/>
              <a:ext cx="432000" cy="496001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298089" y="1964530"/>
              <a:ext cx="432000" cy="49600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450489" y="2273636"/>
              <a:ext cx="432000" cy="496001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056889" y="2244968"/>
              <a:ext cx="432000" cy="496001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471742" y="1719120"/>
              <a:ext cx="432000" cy="496001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523023" y="1950093"/>
              <a:ext cx="432000" cy="496001"/>
            </a:xfrm>
            <a:prstGeom prst="rect">
              <a:avLst/>
            </a:prstGeom>
          </p:spPr>
        </p:pic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680800" y="1996378"/>
              <a:ext cx="432000" cy="496001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587756" y="2563114"/>
              <a:ext cx="432000" cy="496001"/>
            </a:xfrm>
            <a:prstGeom prst="rect">
              <a:avLst/>
            </a:prstGeom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841888" y="2796677"/>
              <a:ext cx="432000" cy="496001"/>
            </a:xfrm>
            <a:prstGeom prst="rect">
              <a:avLst/>
            </a:prstGeom>
          </p:spPr>
        </p:pic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981356" y="2513770"/>
              <a:ext cx="432000" cy="496001"/>
            </a:xfrm>
            <a:prstGeom prst="rect">
              <a:avLst/>
            </a:prstGeom>
          </p:spPr>
        </p:pic>
        <p:pic>
          <p:nvPicPr>
            <p:cNvPr id="315" name="Picture 3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587756" y="3079583"/>
              <a:ext cx="432000" cy="496001"/>
            </a:xfrm>
            <a:prstGeom prst="rect">
              <a:avLst/>
            </a:prstGeom>
          </p:spPr>
        </p:pic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197356" y="2831582"/>
              <a:ext cx="432000" cy="496001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349756" y="3140688"/>
              <a:ext cx="432000" cy="496001"/>
            </a:xfrm>
            <a:prstGeom prst="rect">
              <a:avLst/>
            </a:prstGeom>
          </p:spPr>
        </p:pic>
        <p:pic>
          <p:nvPicPr>
            <p:cNvPr id="318" name="Picture 3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956156" y="3112020"/>
              <a:ext cx="432000" cy="496001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371009" y="2586172"/>
              <a:ext cx="432000" cy="496001"/>
            </a:xfrm>
            <a:prstGeom prst="rect">
              <a:avLst/>
            </a:prstGeom>
          </p:spPr>
        </p:pic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422290" y="2817145"/>
              <a:ext cx="432000" cy="496001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580067" y="2863430"/>
              <a:ext cx="432000" cy="496001"/>
            </a:xfrm>
            <a:prstGeom prst="rect">
              <a:avLst/>
            </a:prstGeom>
          </p:spPr>
        </p:pic>
        <p:pic>
          <p:nvPicPr>
            <p:cNvPr id="322" name="Picture 3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429809" y="3447751"/>
              <a:ext cx="432000" cy="496001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683941" y="3681314"/>
              <a:ext cx="432000" cy="496001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823409" y="3398407"/>
              <a:ext cx="432000" cy="496001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429809" y="3964220"/>
              <a:ext cx="432000" cy="496001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039409" y="3716219"/>
              <a:ext cx="432000" cy="496001"/>
            </a:xfrm>
            <a:prstGeom prst="rect">
              <a:avLst/>
            </a:prstGeom>
          </p:spPr>
        </p:pic>
        <p:pic>
          <p:nvPicPr>
            <p:cNvPr id="327" name="Picture 3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191809" y="4025325"/>
              <a:ext cx="432000" cy="496001"/>
            </a:xfrm>
            <a:prstGeom prst="rect">
              <a:avLst/>
            </a:prstGeom>
          </p:spPr>
        </p:pic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798209" y="3996657"/>
              <a:ext cx="432000" cy="496001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213062" y="3470809"/>
              <a:ext cx="432000" cy="496001"/>
            </a:xfrm>
            <a:prstGeom prst="rect">
              <a:avLst/>
            </a:prstGeom>
          </p:spPr>
        </p:pic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264343" y="3701782"/>
              <a:ext cx="432000" cy="496001"/>
            </a:xfrm>
            <a:prstGeom prst="rect">
              <a:avLst/>
            </a:prstGeom>
          </p:spPr>
        </p:pic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422120" y="3748067"/>
              <a:ext cx="432000" cy="496001"/>
            </a:xfrm>
            <a:prstGeom prst="rect">
              <a:avLst/>
            </a:prstGeom>
          </p:spPr>
        </p:pic>
      </p:grpSp>
      <p:pic>
        <p:nvPicPr>
          <p:cNvPr id="332" name="Picture 33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5408684" y="2105647"/>
            <a:ext cx="2396240" cy="2507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703194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does 100 look like?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8444" y="4920639"/>
            <a:ext cx="550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10 tens is equal to 1 hundred.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3551" y="1972210"/>
            <a:ext cx="7073431" cy="2016000"/>
            <a:chOff x="923832" y="1972210"/>
            <a:chExt cx="7073431" cy="2016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923832" y="1972210"/>
              <a:ext cx="714893" cy="2016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1630336" y="1972210"/>
              <a:ext cx="714893" cy="2016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3043344" y="1972210"/>
              <a:ext cx="714893" cy="201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336840" y="1972210"/>
              <a:ext cx="714893" cy="201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4456352" y="1972210"/>
              <a:ext cx="714893" cy="201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5162856" y="1972210"/>
              <a:ext cx="714893" cy="2016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5869360" y="1972210"/>
              <a:ext cx="714893" cy="2016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3749848" y="1972210"/>
              <a:ext cx="714893" cy="2016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575864" y="1972210"/>
              <a:ext cx="714893" cy="201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7282370" y="1972210"/>
              <a:ext cx="714893" cy="201600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3422706" y="2021784"/>
            <a:ext cx="1926400" cy="20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16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3|0.9|1|0.9|0.8|0.7|1.2|1|1.2|1.4|6.3|1.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6|8.1|4.8|10.8|1.1|0.7|0.8|6.6|10.1|8.2|1|0.8|1|13.4|7.7|1.8|2.1|3.9|0.7|0.9|0.8|4.1|6.6|1.8|2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4|0.5|6.9|0.8|1|9.4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5|3.3|1.9|1.2|4.8|4.1|1.3|2.8|1.3|4.9|3.6|2|1.8|4.2|2|2.8|1.8|1.4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0.9|1|1|2|1.2|7.4|1.1|1.3|1|1.2|1|1.4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22037</TotalTime>
  <Words>199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256</cp:revision>
  <dcterms:created xsi:type="dcterms:W3CDTF">2019-07-05T11:02:13Z</dcterms:created>
  <dcterms:modified xsi:type="dcterms:W3CDTF">2020-08-26T11:28:26Z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