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5"/>
  </p:notesMasterIdLst>
  <p:sldIdLst>
    <p:sldId id="296" r:id="rId12"/>
    <p:sldId id="297" r:id="rId13"/>
    <p:sldId id="301" r:id="rId14"/>
    <p:sldId id="310" r:id="rId15"/>
    <p:sldId id="298" r:id="rId16"/>
    <p:sldId id="300" r:id="rId17"/>
    <p:sldId id="311" r:id="rId18"/>
    <p:sldId id="312" r:id="rId19"/>
    <p:sldId id="293" r:id="rId20"/>
    <p:sldId id="305" r:id="rId21"/>
    <p:sldId id="313" r:id="rId22"/>
    <p:sldId id="314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0.png"/><Relationship Id="rId11" Type="http://schemas.openxmlformats.org/officeDocument/2006/relationships/image" Target="../media/image20.emf"/><Relationship Id="rId10" Type="http://schemas.openxmlformats.org/officeDocument/2006/relationships/image" Target="../media/image21.e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1.emf"/><Relationship Id="rId10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image" Target="../media/image21.emf"/><Relationship Id="rId10" Type="http://schemas.openxmlformats.org/officeDocument/2006/relationships/image" Target="../media/image20.emf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0.png"/><Relationship Id="rId11" Type="http://schemas.openxmlformats.org/officeDocument/2006/relationships/image" Target="../media/image21.emf"/><Relationship Id="rId10" Type="http://schemas.openxmlformats.org/officeDocument/2006/relationships/image" Target="../media/image20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10" Type="http://schemas.openxmlformats.org/officeDocument/2006/relationships/image" Target="../media/image21.emf"/><Relationship Id="rId4" Type="http://schemas.openxmlformats.org/officeDocument/2006/relationships/image" Target="../media/image19.pn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239" y="818904"/>
            <a:ext cx="745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Write an addition sentence to match the part-whole model.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10800000">
            <a:off x="1155746" y="2235413"/>
            <a:ext cx="3076918" cy="3038248"/>
            <a:chOff x="4977961" y="3704389"/>
            <a:chExt cx="2183596" cy="21859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77961" y="3704389"/>
              <a:ext cx="2183596" cy="218595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309810" y="4032146"/>
              <a:ext cx="799031" cy="35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87077" y="3162818"/>
                <a:ext cx="233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1</a:t>
                </a:r>
                <a:r>
                  <a:rPr lang="en-GB" sz="32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31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077" y="3162818"/>
                <a:ext cx="2332362" cy="584775"/>
              </a:xfrm>
              <a:prstGeom prst="rect">
                <a:avLst/>
              </a:prstGeom>
              <a:blipFill>
                <a:blip r:embed="rId6"/>
                <a:stretch>
                  <a:fillRect l="-3655" t="-12500" r="-365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87077" y="2521914"/>
                <a:ext cx="233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31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077" y="2521914"/>
                <a:ext cx="2332362" cy="584775"/>
              </a:xfrm>
              <a:prstGeom prst="rect">
                <a:avLst/>
              </a:prstGeom>
              <a:blipFill>
                <a:blip r:embed="rId7"/>
                <a:stretch>
                  <a:fillRect l="-3655" t="-12500" r="-365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987077" y="3803939"/>
                <a:ext cx="233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31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30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077" y="3803939"/>
                <a:ext cx="2332362" cy="584775"/>
              </a:xfrm>
              <a:prstGeom prst="rect">
                <a:avLst/>
              </a:prstGeom>
              <a:blipFill>
                <a:blip r:embed="rId8"/>
                <a:stretch>
                  <a:fillRect l="-3655" t="-12500" r="-365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990366" y="4445060"/>
                <a:ext cx="2332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31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1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66" y="4445060"/>
                <a:ext cx="2332362" cy="584775"/>
              </a:xfrm>
              <a:prstGeom prst="rect">
                <a:avLst/>
              </a:prstGeom>
              <a:blipFill>
                <a:blip r:embed="rId9"/>
                <a:stretch>
                  <a:fillRect l="-3927" t="-12500" r="-366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2402283" y="2579907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31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3438611" y="4585115"/>
            <a:ext cx="301255" cy="3458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7470" y="3991572"/>
            <a:ext cx="815576" cy="1199959"/>
            <a:chOff x="1437470" y="3991572"/>
            <a:chExt cx="815576" cy="1199959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5002" t="23074" r="31995" b="33000"/>
            <a:stretch/>
          </p:blipFill>
          <p:spPr>
            <a:xfrm>
              <a:off x="1437470" y="3991572"/>
              <a:ext cx="425517" cy="1199959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5002" t="23074" r="31995" b="33000"/>
            <a:stretch/>
          </p:blipFill>
          <p:spPr>
            <a:xfrm>
              <a:off x="1635300" y="3991572"/>
              <a:ext cx="425517" cy="119995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5002" t="23074" r="31995" b="33000"/>
            <a:stretch/>
          </p:blipFill>
          <p:spPr>
            <a:xfrm>
              <a:off x="1827529" y="3991572"/>
              <a:ext cx="425517" cy="1199959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2053935" y="2249061"/>
            <a:ext cx="1296000" cy="12857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43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045E-16 L -0.18559 -0.025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2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9357 0.00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8" grpId="1"/>
      <p:bldP spid="88" grpId="2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 rot="5400000">
            <a:off x="2724334" y="2271964"/>
            <a:ext cx="3076918" cy="3038248"/>
            <a:chOff x="4977961" y="3704389"/>
            <a:chExt cx="2183596" cy="21859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77961" y="3704389"/>
              <a:ext cx="2183596" cy="218595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309810" y="4032146"/>
              <a:ext cx="799031" cy="35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194356" y="1167693"/>
                <a:ext cx="2684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latin typeface="Calibri" panose="020F0502020204030204" pitchFamily="34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56" y="1167693"/>
                <a:ext cx="2684973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3092126" y="3444107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49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8121" y="2609932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40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9239" y="4357078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025">
            <a:off x="4029732" y="3188175"/>
            <a:ext cx="2434061" cy="2266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7849" y="1167693"/>
                <a:ext cx="913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?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849" y="1167693"/>
                <a:ext cx="913247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87848" y="1167693"/>
                <a:ext cx="913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latin typeface="Calibri" panose="020F0502020204030204" pitchFamily="34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848" y="1167693"/>
                <a:ext cx="913247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39648" y="2836850"/>
            <a:ext cx="1561031" cy="1811706"/>
            <a:chOff x="739648" y="2836850"/>
            <a:chExt cx="1561031" cy="18117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647941" y="2852403"/>
              <a:ext cx="652738" cy="179615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326699" y="2850823"/>
              <a:ext cx="652738" cy="179615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022214" y="2852403"/>
              <a:ext cx="652738" cy="179615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739648" y="2836850"/>
              <a:ext cx="652738" cy="17961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086055" y="3074259"/>
            <a:ext cx="586450" cy="1392500"/>
            <a:chOff x="2086055" y="3074259"/>
            <a:chExt cx="586450" cy="1392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142499"/>
              <a:ext cx="333051" cy="3731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402707"/>
              <a:ext cx="333051" cy="3731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329101"/>
              <a:ext cx="333051" cy="3731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662915"/>
              <a:ext cx="333051" cy="37313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074259"/>
              <a:ext cx="333051" cy="37313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923123"/>
              <a:ext cx="333051" cy="37313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583942"/>
              <a:ext cx="333051" cy="3731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838783"/>
              <a:ext cx="333051" cy="3731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4093625"/>
              <a:ext cx="333051" cy="37313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9691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54288 -0.1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43837 0.122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92 L -0.04704 -0.06458 C -0.05711 -0.07916 -0.09114 -0.10324 -0.11076 -0.08449 C -0.13055 -0.06551 -0.1644 0.03264 -0.16666 0.04861 C -0.17795 0.07593 -0.18333 0.14908 -0.19774 0.1710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 rot="5400000">
            <a:off x="2724334" y="2271964"/>
            <a:ext cx="3076918" cy="3038248"/>
            <a:chOff x="4977961" y="3704389"/>
            <a:chExt cx="2183596" cy="21859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77961" y="3704389"/>
              <a:ext cx="2183596" cy="218595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309810" y="4032146"/>
              <a:ext cx="799031" cy="35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194356" y="1167693"/>
                <a:ext cx="2684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latin typeface="Calibri" panose="020F0502020204030204" pitchFamily="34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56" y="1167693"/>
                <a:ext cx="2684973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3092126" y="3444107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49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8121" y="2609932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20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407" y="4357078"/>
            <a:ext cx="7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29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025">
            <a:off x="3965977" y="3391194"/>
            <a:ext cx="2434061" cy="2266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7849" y="1167693"/>
                <a:ext cx="913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?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849" y="1167693"/>
                <a:ext cx="913247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28792" y="1167693"/>
                <a:ext cx="913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latin typeface="Calibri" panose="020F0502020204030204" pitchFamily="34" charset="0"/>
                  </a:rPr>
                  <a:t>29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Calibri" panose="020F0502020204030204" pitchFamily="34" charset="0"/>
                  </a:rPr>
                  <a:t>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92" y="1167693"/>
                <a:ext cx="913247" cy="646331"/>
              </a:xfrm>
              <a:prstGeom prst="rect">
                <a:avLst/>
              </a:prstGeom>
              <a:blipFill>
                <a:blip r:embed="rId9"/>
                <a:stretch>
                  <a:fillRect l="-10667" t="-15094" r="-66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26699" y="2850823"/>
            <a:ext cx="973980" cy="1797733"/>
            <a:chOff x="1326699" y="2850823"/>
            <a:chExt cx="973980" cy="179773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647941" y="2852403"/>
              <a:ext cx="652738" cy="179615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326699" y="2850823"/>
              <a:ext cx="652738" cy="179615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39648" y="2836850"/>
            <a:ext cx="935304" cy="1811706"/>
            <a:chOff x="739648" y="2836850"/>
            <a:chExt cx="935304" cy="181170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1022214" y="2852403"/>
              <a:ext cx="652738" cy="179615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002" t="23074" r="31995" b="33000"/>
            <a:stretch/>
          </p:blipFill>
          <p:spPr>
            <a:xfrm>
              <a:off x="739648" y="2836850"/>
              <a:ext cx="652738" cy="17961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086055" y="3074259"/>
            <a:ext cx="586450" cy="1392500"/>
            <a:chOff x="2086055" y="3074259"/>
            <a:chExt cx="586450" cy="1392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142499"/>
              <a:ext cx="333051" cy="3731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402707"/>
              <a:ext cx="333051" cy="3731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329101"/>
              <a:ext cx="333051" cy="3731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662915"/>
              <a:ext cx="333051" cy="37313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074259"/>
              <a:ext cx="333051" cy="37313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086055" y="3923123"/>
              <a:ext cx="333051" cy="37313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583942"/>
              <a:ext cx="333051" cy="3731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3838783"/>
              <a:ext cx="333051" cy="3731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2339454" y="4093625"/>
              <a:ext cx="333051" cy="37313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49144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02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5665 -0.129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52344 0.1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6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5033 0.1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92 L -0.04705 -0.06458 C -0.05712 -0.07916 -0.09115 -0.10324 -0.11076 -0.08449 C -0.13056 -0.06551 -0.16441 0.03264 -0.16667 0.04861 C -0.17795 0.07593 -0.18333 0.14908 -0.19774 0.171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539496"/>
                <a:ext cx="509103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	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3) 	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4) 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39496"/>
                <a:ext cx="5091037" cy="4401205"/>
              </a:xfrm>
              <a:prstGeom prst="rect">
                <a:avLst/>
              </a:prstGeom>
              <a:blipFill>
                <a:blip r:embed="rId5"/>
                <a:stretch>
                  <a:fillRect l="-2515" t="-1387" b="-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539496"/>
                <a:ext cx="5091037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	</a:t>
                </a:r>
                <a:r>
                  <a:rPr lang="en-GB" sz="2800" dirty="0">
                    <a:latin typeface="Calibri" panose="020F050202020403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3) 	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4) </a:t>
                </a:r>
                <a:r>
                  <a:rPr lang="en-GB" sz="2800" dirty="0">
                    <a:latin typeface="Calibri" panose="020F0502020204030204" pitchFamily="34" charset="0"/>
                  </a:rPr>
                  <a:t>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39496"/>
                <a:ext cx="5091037" cy="4832092"/>
              </a:xfrm>
              <a:prstGeom prst="rect">
                <a:avLst/>
              </a:prstGeom>
              <a:blipFill>
                <a:blip r:embed="rId5"/>
                <a:stretch>
                  <a:fillRect l="-2515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32205" y="55587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204" y="184019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1235" y="3107690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7013" y="4395616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cakes?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33" y="1662660"/>
            <a:ext cx="688165" cy="51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1" y="2580741"/>
            <a:ext cx="681484" cy="53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85" y="2058875"/>
            <a:ext cx="654759" cy="518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0" y="1565791"/>
            <a:ext cx="1493420" cy="15539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17" y="1565791"/>
            <a:ext cx="1493420" cy="15539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74" y="1565791"/>
            <a:ext cx="1493420" cy="15539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31" y="1565791"/>
            <a:ext cx="1493420" cy="15539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86" y="1565791"/>
            <a:ext cx="1493420" cy="155390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-298671" y="3387787"/>
            <a:ext cx="77089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There are ___ tens and ___ ones.</a:t>
            </a:r>
          </a:p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  </a:t>
            </a:r>
          </a:p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75" y="3746829"/>
            <a:ext cx="2418623" cy="242123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572177" y="3405631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24803" y="338778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87546" y="402438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53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52259" y="5386370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50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69486" y="538953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113" y="4924716"/>
            <a:ext cx="1481119" cy="10388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724052" y="4642167"/>
            <a:ext cx="2019606" cy="565097"/>
          </a:xfrm>
          <a:prstGeom prst="wedgeRoundRectCallout">
            <a:avLst>
              <a:gd name="adj1" fmla="val -70237"/>
              <a:gd name="adj2" fmla="val 6104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4053" y="4685877"/>
                <a:ext cx="2008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So 5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/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53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53" y="4685877"/>
                <a:ext cx="2008384" cy="461665"/>
              </a:xfrm>
              <a:prstGeom prst="rect">
                <a:avLst/>
              </a:prstGeom>
              <a:blipFill>
                <a:blip r:embed="rId11"/>
                <a:stretch>
                  <a:fillRect l="-2128" t="-10667" r="-152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  <p:bldP spid="83" grpId="0"/>
      <p:bldP spid="84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-732019" y="737892"/>
            <a:ext cx="73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is the odd one out?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549144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9068" y="1864895"/>
            <a:ext cx="3055497" cy="1129127"/>
            <a:chOff x="899068" y="1864895"/>
            <a:chExt cx="3055497" cy="112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99068" y="2133519"/>
                  <a:ext cx="30554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 smtClean="0">
                      <a:latin typeface="Calibri" panose="020F0502020204030204" pitchFamily="34" charset="0"/>
                    </a:rPr>
                    <a:t>85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 smtClean="0">
                      <a:latin typeface="Calibri" panose="020F0502020204030204" pitchFamily="34" charset="0"/>
                    </a:rPr>
                    <a:t> 5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 smtClean="0">
                      <a:latin typeface="Calibri" panose="020F0502020204030204" pitchFamily="34" charset="0"/>
                    </a:rPr>
                    <a:t> 80</a:t>
                  </a:r>
                  <a:endParaRPr lang="en-GB" sz="32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68" y="2133519"/>
                  <a:ext cx="3055497" cy="584775"/>
                </a:xfrm>
                <a:prstGeom prst="rect">
                  <a:avLst/>
                </a:prstGeom>
                <a:blipFill>
                  <a:blip r:embed="rId6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1191126" y="1864895"/>
              <a:ext cx="2476222" cy="112912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4262" y="1668360"/>
            <a:ext cx="3774023" cy="1925340"/>
            <a:chOff x="4292869" y="1668360"/>
            <a:chExt cx="3787307" cy="1925340"/>
          </a:xfrm>
        </p:grpSpPr>
        <p:grpSp>
          <p:nvGrpSpPr>
            <p:cNvPr id="37" name="Group 36"/>
            <p:cNvGrpSpPr/>
            <p:nvPr/>
          </p:nvGrpSpPr>
          <p:grpSpPr>
            <a:xfrm>
              <a:off x="4306153" y="1737516"/>
              <a:ext cx="3749960" cy="1856184"/>
              <a:chOff x="689693" y="1442930"/>
              <a:chExt cx="4439835" cy="21220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693" y="144293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323" y="2399187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5626" y="2432631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0786" y="244374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1404" y="2408521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2897" y="144293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5471" y="1453367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8675" y="1459884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2093" y="2266862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3628" y="2534949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3628" y="2038511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7579" y="2471224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871" y="2203137"/>
                <a:ext cx="478657" cy="676296"/>
              </a:xfrm>
              <a:prstGeom prst="rect">
                <a:avLst/>
              </a:prstGeom>
            </p:spPr>
          </p:pic>
        </p:grpSp>
        <p:sp>
          <p:nvSpPr>
            <p:cNvPr id="64" name="Rounded Rectangle 63"/>
            <p:cNvSpPr/>
            <p:nvPr/>
          </p:nvSpPr>
          <p:spPr>
            <a:xfrm>
              <a:off x="4292869" y="1668360"/>
              <a:ext cx="3787307" cy="19253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95319" y="3458211"/>
            <a:ext cx="2476222" cy="2533515"/>
            <a:chOff x="1195319" y="3458211"/>
            <a:chExt cx="2476222" cy="2533515"/>
          </a:xfrm>
        </p:grpSpPr>
        <p:grpSp>
          <p:nvGrpSpPr>
            <p:cNvPr id="4" name="Group 3"/>
            <p:cNvGrpSpPr/>
            <p:nvPr/>
          </p:nvGrpSpPr>
          <p:grpSpPr>
            <a:xfrm>
              <a:off x="1394885" y="3583983"/>
              <a:ext cx="2272463" cy="2185954"/>
              <a:chOff x="4977961" y="3704389"/>
              <a:chExt cx="2272463" cy="218595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977961" y="3704389"/>
                <a:ext cx="2183596" cy="2185954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5812441" y="5151110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85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241502" y="3890565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451393" y="3890565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80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1195319" y="3458211"/>
              <a:ext cx="2476222" cy="25335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7623" y="3867504"/>
            <a:ext cx="3031697" cy="2124222"/>
            <a:chOff x="4620133" y="3867504"/>
            <a:chExt cx="3031697" cy="2124222"/>
          </a:xfrm>
        </p:grpSpPr>
        <p:grpSp>
          <p:nvGrpSpPr>
            <p:cNvPr id="3" name="Group 2"/>
            <p:cNvGrpSpPr/>
            <p:nvPr/>
          </p:nvGrpSpPr>
          <p:grpSpPr>
            <a:xfrm>
              <a:off x="4756280" y="3867504"/>
              <a:ext cx="2347812" cy="1983282"/>
              <a:chOff x="1016080" y="3704389"/>
              <a:chExt cx="2779812" cy="2406473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5002" t="23074" r="31995" b="33000"/>
              <a:stretch/>
            </p:blipFill>
            <p:spPr>
              <a:xfrm>
                <a:off x="2458483" y="3712152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082678" y="422363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098476" y="4496710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360333" y="4493307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082678" y="490198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356127" y="422363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109053" y="5170828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354732" y="4905388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934" t="34426" r="42244" b="42987"/>
              <a:stretch/>
            </p:blipFill>
            <p:spPr>
              <a:xfrm>
                <a:off x="3363892" y="5191670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5002" t="23074" r="31995" b="33000"/>
              <a:stretch/>
            </p:blipFill>
            <p:spPr>
              <a:xfrm>
                <a:off x="2091500" y="3723261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5002" t="23074" r="31995" b="33000"/>
              <a:stretch/>
            </p:blipFill>
            <p:spPr>
              <a:xfrm>
                <a:off x="1711149" y="3721343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5002" t="23074" r="31995" b="33000"/>
              <a:stretch/>
            </p:blipFill>
            <p:spPr>
              <a:xfrm>
                <a:off x="1350638" y="3723261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5002" t="23074" r="31995" b="33000"/>
              <a:stretch/>
            </p:blipFill>
            <p:spPr>
              <a:xfrm>
                <a:off x="1016080" y="3704389"/>
                <a:ext cx="846667" cy="2387601"/>
              </a:xfrm>
              <a:prstGeom prst="rect">
                <a:avLst/>
              </a:prstGeom>
            </p:spPr>
          </p:pic>
        </p:grpSp>
        <p:sp>
          <p:nvSpPr>
            <p:cNvPr id="66" name="Rounded Rectangle 65"/>
            <p:cNvSpPr/>
            <p:nvPr/>
          </p:nvSpPr>
          <p:spPr>
            <a:xfrm>
              <a:off x="4620133" y="3894825"/>
              <a:ext cx="3031697" cy="2096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818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64262" y="1668360"/>
            <a:ext cx="3774023" cy="1925340"/>
            <a:chOff x="4292869" y="1668360"/>
            <a:chExt cx="3787307" cy="1925340"/>
          </a:xfrm>
        </p:grpSpPr>
        <p:grpSp>
          <p:nvGrpSpPr>
            <p:cNvPr id="37" name="Group 36"/>
            <p:cNvGrpSpPr/>
            <p:nvPr/>
          </p:nvGrpSpPr>
          <p:grpSpPr>
            <a:xfrm>
              <a:off x="4306153" y="1737516"/>
              <a:ext cx="3749960" cy="1856184"/>
              <a:chOff x="689693" y="1442930"/>
              <a:chExt cx="4439835" cy="21220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693" y="144293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23" y="2399187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5626" y="2432631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786" y="244374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404" y="2408521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897" y="1442930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471" y="1453367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8675" y="1459884"/>
                <a:ext cx="1004612" cy="11212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2093" y="2266862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3628" y="2534949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3628" y="2038511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7579" y="2471224"/>
                <a:ext cx="478657" cy="67629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871" y="2203137"/>
                <a:ext cx="478657" cy="676296"/>
              </a:xfrm>
              <a:prstGeom prst="rect">
                <a:avLst/>
              </a:prstGeom>
            </p:spPr>
          </p:pic>
        </p:grpSp>
        <p:sp>
          <p:nvSpPr>
            <p:cNvPr id="64" name="Rounded Rectangle 63"/>
            <p:cNvSpPr/>
            <p:nvPr/>
          </p:nvSpPr>
          <p:spPr>
            <a:xfrm>
              <a:off x="4292869" y="1668360"/>
              <a:ext cx="3787307" cy="19253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-732019" y="737892"/>
            <a:ext cx="73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is the odd one out?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9068" y="1864895"/>
            <a:ext cx="3055497" cy="1129127"/>
            <a:chOff x="899068" y="1864895"/>
            <a:chExt cx="3055497" cy="112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99068" y="2133519"/>
                  <a:ext cx="30554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 smtClean="0">
                      <a:latin typeface="Calibri" panose="020F0502020204030204" pitchFamily="34" charset="0"/>
                    </a:rPr>
                    <a:t>85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 smtClean="0">
                      <a:latin typeface="Calibri" panose="020F0502020204030204" pitchFamily="34" charset="0"/>
                    </a:rPr>
                    <a:t> 5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 smtClean="0">
                      <a:latin typeface="Calibri" panose="020F0502020204030204" pitchFamily="34" charset="0"/>
                    </a:rPr>
                    <a:t> 80</a:t>
                  </a:r>
                  <a:endParaRPr lang="en-GB" sz="32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68" y="2133519"/>
                  <a:ext cx="3055497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1191126" y="1864895"/>
              <a:ext cx="2476222" cy="112912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95319" y="3458211"/>
            <a:ext cx="2476222" cy="2533515"/>
            <a:chOff x="1195319" y="3458211"/>
            <a:chExt cx="2476222" cy="2533515"/>
          </a:xfrm>
        </p:grpSpPr>
        <p:grpSp>
          <p:nvGrpSpPr>
            <p:cNvPr id="4" name="Group 3"/>
            <p:cNvGrpSpPr/>
            <p:nvPr/>
          </p:nvGrpSpPr>
          <p:grpSpPr>
            <a:xfrm>
              <a:off x="1394885" y="3583983"/>
              <a:ext cx="2272463" cy="2185954"/>
              <a:chOff x="4977961" y="3704389"/>
              <a:chExt cx="2272463" cy="218595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977961" y="3704389"/>
                <a:ext cx="2183596" cy="2185954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5812441" y="5151110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85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241502" y="3890565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451393" y="3890565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80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1195319" y="3458211"/>
              <a:ext cx="2476222" cy="25335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7623" y="3867504"/>
            <a:ext cx="3031697" cy="2124222"/>
            <a:chOff x="4620133" y="3867504"/>
            <a:chExt cx="3031697" cy="2124222"/>
          </a:xfrm>
        </p:grpSpPr>
        <p:grpSp>
          <p:nvGrpSpPr>
            <p:cNvPr id="3" name="Group 2"/>
            <p:cNvGrpSpPr/>
            <p:nvPr/>
          </p:nvGrpSpPr>
          <p:grpSpPr>
            <a:xfrm>
              <a:off x="4756280" y="3867504"/>
              <a:ext cx="2347812" cy="1983282"/>
              <a:chOff x="1016080" y="3704389"/>
              <a:chExt cx="2779812" cy="2406473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002" t="23074" r="31995" b="33000"/>
              <a:stretch/>
            </p:blipFill>
            <p:spPr>
              <a:xfrm>
                <a:off x="2458483" y="3712152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082678" y="422363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098476" y="4496710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360333" y="4493307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082678" y="490198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356127" y="4223635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109053" y="5170828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354732" y="4905388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9934" t="34426" r="42244" b="42987"/>
              <a:stretch/>
            </p:blipFill>
            <p:spPr>
              <a:xfrm>
                <a:off x="3363892" y="5191670"/>
                <a:ext cx="432000" cy="496001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002" t="23074" r="31995" b="33000"/>
              <a:stretch/>
            </p:blipFill>
            <p:spPr>
              <a:xfrm>
                <a:off x="2091500" y="3723261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002" t="23074" r="31995" b="33000"/>
              <a:stretch/>
            </p:blipFill>
            <p:spPr>
              <a:xfrm>
                <a:off x="1711149" y="3721343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002" t="23074" r="31995" b="33000"/>
              <a:stretch/>
            </p:blipFill>
            <p:spPr>
              <a:xfrm>
                <a:off x="1350638" y="3723261"/>
                <a:ext cx="846667" cy="238760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002" t="23074" r="31995" b="33000"/>
              <a:stretch/>
            </p:blipFill>
            <p:spPr>
              <a:xfrm>
                <a:off x="1016080" y="3704389"/>
                <a:ext cx="846667" cy="2387601"/>
              </a:xfrm>
              <a:prstGeom prst="rect">
                <a:avLst/>
              </a:prstGeom>
            </p:spPr>
          </p:pic>
        </p:grpSp>
        <p:sp>
          <p:nvSpPr>
            <p:cNvPr id="66" name="Rounded Rectangle 65"/>
            <p:cNvSpPr/>
            <p:nvPr/>
          </p:nvSpPr>
          <p:spPr>
            <a:xfrm>
              <a:off x="4620133" y="3894825"/>
              <a:ext cx="3031697" cy="2096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434082" y="3883056"/>
            <a:ext cx="3025239" cy="21086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3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|3.6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.9|0.8|0.6|0.6|0.7|2.3|3.7|1.9|1.7|10.3|0.5|2.1|8.7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6|2.4|2.6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1|10.6|1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6|11.1|4.1|12.6|1.8|1.3|1.4|0.9|2|1.7|0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.5|8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2|2.5|3.3|3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terms/"/>
    <ds:schemaRef ds:uri="522d4c35-b548-4432-90ae-af4376e1c4b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138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221</cp:revision>
  <dcterms:created xsi:type="dcterms:W3CDTF">2019-07-05T11:02:13Z</dcterms:created>
  <dcterms:modified xsi:type="dcterms:W3CDTF">2020-08-26T11:17:45Z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