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8"/>
  </p:notesMasterIdLst>
  <p:sldIdLst>
    <p:sldId id="296" r:id="rId12"/>
    <p:sldId id="297" r:id="rId13"/>
    <p:sldId id="310" r:id="rId14"/>
    <p:sldId id="353" r:id="rId15"/>
    <p:sldId id="298" r:id="rId16"/>
    <p:sldId id="334" r:id="rId17"/>
    <p:sldId id="333" r:id="rId18"/>
    <p:sldId id="354" r:id="rId19"/>
    <p:sldId id="349" r:id="rId20"/>
    <p:sldId id="364" r:id="rId21"/>
    <p:sldId id="356" r:id="rId22"/>
    <p:sldId id="357" r:id="rId23"/>
    <p:sldId id="359" r:id="rId24"/>
    <p:sldId id="360" r:id="rId25"/>
    <p:sldId id="365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98C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4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296" y="54"/>
      </p:cViewPr>
      <p:guideLst>
        <p:guide orient="horz" pos="4178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17/09/2020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have been practicing counting</a:t>
            </a:r>
            <a:r>
              <a:rPr lang="en-GB" baseline="0" dirty="0"/>
              <a:t> in 2’s to 20</a:t>
            </a:r>
          </a:p>
          <a:p>
            <a:r>
              <a:rPr lang="en-GB" baseline="0" dirty="0"/>
              <a:t>Let’s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2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Faster,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6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</a:t>
            </a:r>
            <a:r>
              <a:rPr lang="en-GB" baseline="0" dirty="0"/>
              <a:t> columns Have 2,4,6,8, or 0 Skips a column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0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</a:t>
            </a:r>
            <a:r>
              <a:rPr lang="en-GB" baseline="0" dirty="0"/>
              <a:t> columns Have 2,4,6,8, or 0 Skips a column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768B-8A31-44BF-AC5C-D3AC0EB948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97" y="2650020"/>
            <a:ext cx="472480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</a:t>
            </a:r>
            <a:br>
              <a:rPr lang="en-GB" dirty="0" smtClean="0"/>
            </a:br>
            <a:r>
              <a:rPr lang="en-GB" dirty="0" smtClean="0"/>
              <a:t>1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89142"/>
              </p:ext>
            </p:extLst>
          </p:nvPr>
        </p:nvGraphicFramePr>
        <p:xfrm>
          <a:off x="1778132" y="1419569"/>
          <a:ext cx="5141890" cy="1535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89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91605" y="2458966"/>
            <a:ext cx="5298825" cy="4159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2" y="3250428"/>
            <a:ext cx="726769" cy="7427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14" y="3933601"/>
            <a:ext cx="726769" cy="7427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50" y="3250428"/>
            <a:ext cx="726769" cy="7427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20" y="3933601"/>
            <a:ext cx="726769" cy="7427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58" y="3250428"/>
            <a:ext cx="726769" cy="7427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6" y="3933601"/>
            <a:ext cx="726769" cy="7427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66" y="3250428"/>
            <a:ext cx="726769" cy="7427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1" y="3933601"/>
            <a:ext cx="726769" cy="742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73" y="3250428"/>
            <a:ext cx="726769" cy="7427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36" y="3933601"/>
            <a:ext cx="726769" cy="74276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82431" y="2500336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How many mittens?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0785" y="490994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There are 20 mittens.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1347" y="141757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20970" y="141757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350593" y="141757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80216" y="141757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409837" y="141757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291347" y="192803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321214" y="192803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351081" y="192803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80948" y="192803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409837" y="192803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3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/>
      <p:bldP spid="37" grpId="0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14" y="426044"/>
            <a:ext cx="759365" cy="759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7916" y="574571"/>
            <a:ext cx="293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" y="4152765"/>
            <a:ext cx="7587125" cy="1209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04" y="1539352"/>
            <a:ext cx="1076325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277" y="1539352"/>
            <a:ext cx="1076325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150" y="1539352"/>
            <a:ext cx="1076325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024" y="1539352"/>
            <a:ext cx="1076325" cy="971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230" y="243313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Can you count on in </a:t>
            </a:r>
            <a:r>
              <a:rPr lang="en-GB" sz="4000" dirty="0" smtClean="0">
                <a:latin typeface="Comic Sans MS" panose="030F0702030302020204" pitchFamily="66" charset="0"/>
              </a:rPr>
              <a:t>2s?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65" y="3184859"/>
            <a:ext cx="1076325" cy="971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530" y="3184859"/>
            <a:ext cx="1076325" cy="971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295" y="3184859"/>
            <a:ext cx="1076325" cy="971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060" y="3184859"/>
            <a:ext cx="1076325" cy="971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825" y="3184859"/>
            <a:ext cx="1076325" cy="9715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0333" y="545018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There are </a:t>
            </a:r>
            <a:r>
              <a:rPr lang="en-GB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18 eyes.</a:t>
            </a:r>
            <a:endParaRPr lang="en-GB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69184"/>
              </p:ext>
            </p:extLst>
          </p:nvPr>
        </p:nvGraphicFramePr>
        <p:xfrm>
          <a:off x="433141" y="4717086"/>
          <a:ext cx="6620735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2891269" y="4744845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88401" y="4744845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092676" y="4744845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92190" y="4744845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298847" y="4744845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900742" y="4744845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6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7" grpId="0"/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8" y="4395045"/>
            <a:ext cx="7587125" cy="1209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6" y="2085974"/>
            <a:ext cx="1097932" cy="9900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46" y="2085974"/>
            <a:ext cx="1097932" cy="9900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1" y="2085974"/>
            <a:ext cx="1097932" cy="9900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36" y="2085974"/>
            <a:ext cx="1097932" cy="9900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83" y="2085974"/>
            <a:ext cx="1097932" cy="9900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01" y="2085974"/>
            <a:ext cx="1097932" cy="9900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92" y="1509276"/>
            <a:ext cx="1427798" cy="1722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48" y="600095"/>
            <a:ext cx="1427798" cy="17543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69" y="1662940"/>
            <a:ext cx="1427798" cy="15686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5585" y="-59590"/>
            <a:ext cx="1352848" cy="16907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8335" y="-302927"/>
            <a:ext cx="1316926" cy="16099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04" y="1167028"/>
            <a:ext cx="1375243" cy="1695927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87314"/>
              </p:ext>
            </p:extLst>
          </p:nvPr>
        </p:nvGraphicFramePr>
        <p:xfrm>
          <a:off x="469237" y="4945684"/>
          <a:ext cx="6620735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601885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522107" y="4985622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124002" y="4985622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725897" y="4985622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327792" y="4985622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929687" y="4985622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526819" y="4985622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133478" y="4985622"/>
            <a:ext cx="498764" cy="4378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2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6.2963E-6 C -0.07621 0.1345 -0.1526 0.26922 -0.3467 0.25834 C -0.54079 0.24746 -0.8526 0.09098 -1.16441 -0.06527 " pathEditMode="relative" ptsTypes="A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5.18519E-6 C -0.08073 0.15624 -0.16164 0.31249 -0.36858 0.32083 C -0.5757 0.32916 -0.90921 0.18958 -1.24254 0.04999 " pathEditMode="relative" ptsTypes="A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11111E-6 C -0.17622 0.07106 -0.35227 0.14213 -0.56459 0.14282 C -0.77657 0.14352 -1.02483 0.07384 -1.27275 0.00393 " pathEditMode="relative" ptsTypes="A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1111E-6 C -0.30052 0.05741 -0.60104 0.11481 -0.79999 0.07778 C -0.9993 0.04074 -1.09704 -0.09074 -1.19479 -0.22222 " pathEditMode="relative" ptsTypes="A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C -0.3184 0.04908 -0.63681 0.09815 -0.825 0.0389 C -1.01319 -0.02036 -1.07118 -0.18796 -1.12917 -0.35532 " pathEditMode="relative" ptsTypes="A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1.24826 0.035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1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671" y="530635"/>
            <a:ext cx="472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Counting in 2s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8969" y="1343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91605" y="3932827"/>
            <a:ext cx="5298825" cy="258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295938" y="1343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302629" y="1343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21908" y="1343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315328" y="1343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288969" y="185695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295938" y="185695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302629" y="185695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21908" y="185695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315328" y="185695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288969" y="237061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295938" y="237061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302629" y="237061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321908" y="237061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315328" y="237061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288969" y="288428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295938" y="288428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302629" y="288428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321908" y="288428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15328" y="288428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288969" y="339795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295938" y="339795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302629" y="339795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321908" y="339795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315328" y="339795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3400" y="4102288"/>
            <a:ext cx="705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There are __ bread </a:t>
            </a:r>
            <a:r>
              <a:rPr lang="en-GB" sz="4000" dirty="0">
                <a:latin typeface="Comic Sans MS" panose="030F0702030302020204" pitchFamily="66" charset="0"/>
              </a:rPr>
              <a:t>rolls?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1" y="4740645"/>
            <a:ext cx="2188543" cy="10922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9" y="4759412"/>
            <a:ext cx="2188543" cy="10922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44" y="4759412"/>
            <a:ext cx="2188543" cy="1092271"/>
          </a:xfrm>
          <a:prstGeom prst="rect">
            <a:avLst/>
          </a:prstGeom>
        </p:spPr>
      </p:pic>
      <p:sp>
        <p:nvSpPr>
          <p:cNvPr id="52" name="Minus 51"/>
          <p:cNvSpPr/>
          <p:nvPr/>
        </p:nvSpPr>
        <p:spPr>
          <a:xfrm>
            <a:off x="651052" y="5300356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inus 52"/>
          <p:cNvSpPr/>
          <p:nvPr/>
        </p:nvSpPr>
        <p:spPr>
          <a:xfrm>
            <a:off x="715024" y="5066146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inus 53"/>
          <p:cNvSpPr/>
          <p:nvPr/>
        </p:nvSpPr>
        <p:spPr>
          <a:xfrm>
            <a:off x="1683777" y="5075180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inus 54"/>
          <p:cNvSpPr/>
          <p:nvPr/>
        </p:nvSpPr>
        <p:spPr>
          <a:xfrm>
            <a:off x="1709024" y="4858528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Minus 55"/>
          <p:cNvSpPr/>
          <p:nvPr/>
        </p:nvSpPr>
        <p:spPr>
          <a:xfrm>
            <a:off x="1675950" y="5294746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inus 56"/>
          <p:cNvSpPr/>
          <p:nvPr/>
        </p:nvSpPr>
        <p:spPr>
          <a:xfrm>
            <a:off x="738863" y="4846580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inus 57"/>
          <p:cNvSpPr/>
          <p:nvPr/>
        </p:nvSpPr>
        <p:spPr>
          <a:xfrm>
            <a:off x="2890438" y="5327466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inus 58"/>
          <p:cNvSpPr/>
          <p:nvPr/>
        </p:nvSpPr>
        <p:spPr>
          <a:xfrm>
            <a:off x="2954410" y="5093256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inus 59"/>
          <p:cNvSpPr/>
          <p:nvPr/>
        </p:nvSpPr>
        <p:spPr>
          <a:xfrm>
            <a:off x="3923163" y="5102290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inus 60"/>
          <p:cNvSpPr/>
          <p:nvPr/>
        </p:nvSpPr>
        <p:spPr>
          <a:xfrm>
            <a:off x="3948410" y="4885638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Minus 61"/>
          <p:cNvSpPr/>
          <p:nvPr/>
        </p:nvSpPr>
        <p:spPr>
          <a:xfrm>
            <a:off x="3915336" y="5321856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inus 62"/>
          <p:cNvSpPr/>
          <p:nvPr/>
        </p:nvSpPr>
        <p:spPr>
          <a:xfrm>
            <a:off x="2978249" y="4873690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inus 63"/>
          <p:cNvSpPr/>
          <p:nvPr/>
        </p:nvSpPr>
        <p:spPr>
          <a:xfrm>
            <a:off x="5118764" y="5324653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inus 64"/>
          <p:cNvSpPr/>
          <p:nvPr/>
        </p:nvSpPr>
        <p:spPr>
          <a:xfrm>
            <a:off x="5182736" y="5090443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inus 65"/>
          <p:cNvSpPr/>
          <p:nvPr/>
        </p:nvSpPr>
        <p:spPr>
          <a:xfrm>
            <a:off x="6151489" y="5099477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inus 66"/>
          <p:cNvSpPr/>
          <p:nvPr/>
        </p:nvSpPr>
        <p:spPr>
          <a:xfrm>
            <a:off x="6176736" y="4882825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inus 67"/>
          <p:cNvSpPr/>
          <p:nvPr/>
        </p:nvSpPr>
        <p:spPr>
          <a:xfrm>
            <a:off x="6143662" y="5319043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inus 68"/>
          <p:cNvSpPr/>
          <p:nvPr/>
        </p:nvSpPr>
        <p:spPr>
          <a:xfrm>
            <a:off x="5206575" y="4870877"/>
            <a:ext cx="1171830" cy="4112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3435886" y="4100476"/>
            <a:ext cx="104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36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57379"/>
              </p:ext>
            </p:extLst>
          </p:nvPr>
        </p:nvGraphicFramePr>
        <p:xfrm>
          <a:off x="1790600" y="1343285"/>
          <a:ext cx="5043340" cy="2589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334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04334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40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1" grpId="1" animBg="1"/>
      <p:bldP spid="11" grpId="2" animBg="1"/>
      <p:bldP spid="11" grpId="3" animBg="1"/>
      <p:bldP spid="12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32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00393"/>
              </p:ext>
            </p:extLst>
          </p:nvPr>
        </p:nvGraphicFramePr>
        <p:xfrm>
          <a:off x="1757302" y="1348376"/>
          <a:ext cx="5159430" cy="2589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943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5943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8671" y="530635"/>
            <a:ext cx="472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Counting in 2s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1605" y="3932827"/>
            <a:ext cx="5298825" cy="258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GB"/>
              <a:t>44</a:t>
            </a:r>
          </a:p>
          <a:p>
            <a:pPr fontAlgn="ctr"/>
            <a:r>
              <a:rPr lang="en-GB"/>
              <a:t>46</a:t>
            </a:r>
          </a:p>
          <a:p>
            <a:pPr fontAlgn="ctr"/>
            <a:r>
              <a:rPr lang="en-GB"/>
              <a:t>48</a:t>
            </a:r>
          </a:p>
          <a:p>
            <a:pPr fontAlgn="ctr"/>
            <a:r>
              <a:rPr lang="en-GB"/>
              <a:t>50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40706" y="2906547"/>
            <a:ext cx="505151" cy="49665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372017" y="2906547"/>
            <a:ext cx="505151" cy="496650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99549" y="2906547"/>
            <a:ext cx="505151" cy="49665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273894" y="3422018"/>
            <a:ext cx="505151" cy="510809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309951" y="3422018"/>
            <a:ext cx="505151" cy="510809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340706" y="3422018"/>
            <a:ext cx="505151" cy="510809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372017" y="3422018"/>
            <a:ext cx="505151" cy="510809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399549" y="3422018"/>
            <a:ext cx="510175" cy="510809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88517"/>
              </p:ext>
            </p:extLst>
          </p:nvPr>
        </p:nvGraphicFramePr>
        <p:xfrm>
          <a:off x="4350615" y="4909562"/>
          <a:ext cx="27161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030">
                  <a:extLst>
                    <a:ext uri="{9D8B030D-6E8A-4147-A177-3AD203B41FA5}">
                      <a16:colId xmlns:a16="http://schemas.microsoft.com/office/drawing/2014/main" val="3686423306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3824829607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822899210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28111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en-GB" sz="3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987698" y="4103437"/>
            <a:ext cx="472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missing?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7951"/>
              </p:ext>
            </p:extLst>
          </p:nvPr>
        </p:nvGraphicFramePr>
        <p:xfrm>
          <a:off x="1634489" y="4909562"/>
          <a:ext cx="27161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030">
                  <a:extLst>
                    <a:ext uri="{9D8B030D-6E8A-4147-A177-3AD203B41FA5}">
                      <a16:colId xmlns:a16="http://schemas.microsoft.com/office/drawing/2014/main" val="292207331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76412928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1252832007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952061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  <a:endParaRPr lang="en-GB" sz="3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30317"/>
              </p:ext>
            </p:extLst>
          </p:nvPr>
        </p:nvGraphicFramePr>
        <p:xfrm>
          <a:off x="4350615" y="4909562"/>
          <a:ext cx="27161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030">
                  <a:extLst>
                    <a:ext uri="{9D8B030D-6E8A-4147-A177-3AD203B41FA5}">
                      <a16:colId xmlns:a16="http://schemas.microsoft.com/office/drawing/2014/main" val="48250437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349650368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406181558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2643964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</a:t>
                      </a:r>
                      <a:endParaRPr lang="en-GB" sz="3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97153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73070"/>
              </p:ext>
            </p:extLst>
          </p:nvPr>
        </p:nvGraphicFramePr>
        <p:xfrm>
          <a:off x="1634489" y="4909562"/>
          <a:ext cx="271612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030">
                  <a:extLst>
                    <a:ext uri="{9D8B030D-6E8A-4147-A177-3AD203B41FA5}">
                      <a16:colId xmlns:a16="http://schemas.microsoft.com/office/drawing/2014/main" val="1098371042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1519146408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1645203294"/>
                    </a:ext>
                  </a:extLst>
                </a:gridCol>
                <a:gridCol w="679030">
                  <a:extLst>
                    <a:ext uri="{9D8B030D-6E8A-4147-A177-3AD203B41FA5}">
                      <a16:colId xmlns:a16="http://schemas.microsoft.com/office/drawing/2014/main" val="3721857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en-GB" sz="3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8649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71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</a:t>
            </a:r>
            <a:r>
              <a:rPr lang="en-GB" dirty="0" smtClean="0"/>
              <a:t>the rest of the </a:t>
            </a:r>
            <a:r>
              <a:rPr lang="en-GB" dirty="0" smtClean="0"/>
              <a:t>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5142" y="469873"/>
            <a:ext cx="7090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you match the representations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with the numbers?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2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14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15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20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53226" y="4677429"/>
            <a:ext cx="1663593" cy="1412007"/>
            <a:chOff x="2573824" y="4900471"/>
            <a:chExt cx="1663593" cy="1412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08560" y="5083620"/>
              <a:ext cx="795344" cy="16623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07338" y="4466957"/>
              <a:ext cx="795344" cy="166237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145320" y="1522044"/>
            <a:ext cx="795344" cy="2343214"/>
            <a:chOff x="3906793" y="1868196"/>
            <a:chExt cx="795344" cy="23432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052" y="1868196"/>
              <a:ext cx="750969" cy="870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793" y="2549039"/>
              <a:ext cx="795344" cy="166237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 rot="16200000">
            <a:off x="5556231" y="4840527"/>
            <a:ext cx="1927007" cy="851037"/>
            <a:chOff x="701510" y="4898014"/>
            <a:chExt cx="2993744" cy="13221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46" b="98075" l="3815" r="953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37308" y="4062216"/>
              <a:ext cx="1322147" cy="299374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862515" y="5071059"/>
              <a:ext cx="416381" cy="4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62516" y="5635487"/>
              <a:ext cx="416381" cy="4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9233" y="1800014"/>
            <a:ext cx="1657420" cy="1927008"/>
            <a:chOff x="5352980" y="2059023"/>
            <a:chExt cx="1657420" cy="19270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46" b="98075" l="3815" r="953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980" y="2059024"/>
              <a:ext cx="851037" cy="192700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16200000">
              <a:off x="5821359" y="3606670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5459708" y="3606669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5634348" y="2594263"/>
              <a:ext cx="1911291" cy="840812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 rot="16200000">
              <a:off x="5821359" y="3252459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5459708" y="3252458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5821359" y="2894472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19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5142" y="469873"/>
            <a:ext cx="7090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Can you match the representations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with the numbers?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2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14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15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20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53226" y="4677429"/>
            <a:ext cx="1663593" cy="1412007"/>
            <a:chOff x="2573824" y="4900471"/>
            <a:chExt cx="1663593" cy="1412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08560" y="5083620"/>
              <a:ext cx="795344" cy="16623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07338" y="4466957"/>
              <a:ext cx="795344" cy="166237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145320" y="1522044"/>
            <a:ext cx="795344" cy="2343214"/>
            <a:chOff x="3906793" y="1868196"/>
            <a:chExt cx="795344" cy="23432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052" y="1868196"/>
              <a:ext cx="750969" cy="870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793" y="2549039"/>
              <a:ext cx="795344" cy="166237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 rot="16200000">
            <a:off x="5556231" y="4840527"/>
            <a:ext cx="1927007" cy="851037"/>
            <a:chOff x="701510" y="4898014"/>
            <a:chExt cx="2993744" cy="13221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46" b="98075" l="3815" r="953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37308" y="4062216"/>
              <a:ext cx="1322147" cy="299374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862515" y="5071059"/>
              <a:ext cx="416381" cy="4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62516" y="5635487"/>
              <a:ext cx="416381" cy="416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9233" y="1800014"/>
            <a:ext cx="1657420" cy="1927008"/>
            <a:chOff x="5352980" y="2059023"/>
            <a:chExt cx="1657420" cy="19270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46" b="98075" l="3815" r="953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980" y="2059024"/>
              <a:ext cx="851037" cy="192700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16200000">
              <a:off x="5821359" y="3606670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5459708" y="3606669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5634348" y="2594263"/>
              <a:ext cx="1911291" cy="840812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 rot="16200000">
              <a:off x="5821359" y="3252459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5459708" y="3252458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5821359" y="2894472"/>
              <a:ext cx="268015" cy="268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397433" y="2635462"/>
            <a:ext cx="1523395" cy="25545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80560" y="2763519"/>
            <a:ext cx="1440268" cy="7181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95093" y="2821095"/>
            <a:ext cx="937074" cy="14631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53050" y="5190018"/>
            <a:ext cx="895990" cy="2055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9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61441"/>
              </p:ext>
            </p:extLst>
          </p:nvPr>
        </p:nvGraphicFramePr>
        <p:xfrm>
          <a:off x="1558556" y="1639158"/>
          <a:ext cx="5141890" cy="1535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89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514189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2069840" y="1643916"/>
            <a:ext cx="505151" cy="504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449518" y="2166962"/>
            <a:ext cx="5298825" cy="467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4" y="4304318"/>
            <a:ext cx="7842955" cy="1250523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094826" y="1643916"/>
            <a:ext cx="505151" cy="504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128865" y="1643916"/>
            <a:ext cx="505151" cy="504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163258" y="1643916"/>
            <a:ext cx="505151" cy="504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6186243" y="1643916"/>
            <a:ext cx="505151" cy="504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Left Bracket 81"/>
          <p:cNvSpPr/>
          <p:nvPr/>
        </p:nvSpPr>
        <p:spPr>
          <a:xfrm rot="5400000">
            <a:off x="2489138" y="3535123"/>
            <a:ext cx="627794" cy="1173005"/>
          </a:xfrm>
          <a:prstGeom prst="leftBracket">
            <a:avLst>
              <a:gd name="adj" fmla="val 97485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Left Bracket 82"/>
          <p:cNvSpPr/>
          <p:nvPr/>
        </p:nvSpPr>
        <p:spPr>
          <a:xfrm rot="5400000">
            <a:off x="1244657" y="3535123"/>
            <a:ext cx="627795" cy="1173005"/>
          </a:xfrm>
          <a:prstGeom prst="leftBracket">
            <a:avLst>
              <a:gd name="adj" fmla="val 97484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Left Bracket 83"/>
          <p:cNvSpPr/>
          <p:nvPr/>
        </p:nvSpPr>
        <p:spPr>
          <a:xfrm rot="5400000">
            <a:off x="3733615" y="3535122"/>
            <a:ext cx="627796" cy="1173005"/>
          </a:xfrm>
          <a:prstGeom prst="leftBracket">
            <a:avLst>
              <a:gd name="adj" fmla="val 97484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Left Bracket 84"/>
          <p:cNvSpPr/>
          <p:nvPr/>
        </p:nvSpPr>
        <p:spPr>
          <a:xfrm rot="5400000">
            <a:off x="4978094" y="3535123"/>
            <a:ext cx="627794" cy="1173005"/>
          </a:xfrm>
          <a:prstGeom prst="leftBracket">
            <a:avLst>
              <a:gd name="adj" fmla="val 97485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Left Bracket 85"/>
          <p:cNvSpPr/>
          <p:nvPr/>
        </p:nvSpPr>
        <p:spPr>
          <a:xfrm rot="5400000">
            <a:off x="6222573" y="3535123"/>
            <a:ext cx="627794" cy="1173005"/>
          </a:xfrm>
          <a:prstGeom prst="leftBracket">
            <a:avLst>
              <a:gd name="adj" fmla="val 97485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67599"/>
              </p:ext>
            </p:extLst>
          </p:nvPr>
        </p:nvGraphicFramePr>
        <p:xfrm>
          <a:off x="666260" y="4912002"/>
          <a:ext cx="6736862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42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03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69480" y="317993"/>
            <a:ext cx="7610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What can we </a:t>
            </a:r>
            <a:r>
              <a:rPr lang="en-GB" sz="4000" dirty="0">
                <a:latin typeface="Comic Sans MS" panose="030F0702030302020204" pitchFamily="66" charset="0"/>
              </a:rPr>
              <a:t>count in </a:t>
            </a:r>
            <a:r>
              <a:rPr lang="en-GB" sz="4000" dirty="0" smtClean="0">
                <a:latin typeface="Comic Sans MS" panose="030F0702030302020204" pitchFamily="66" charset="0"/>
              </a:rPr>
              <a:t>2s?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09" y="1398718"/>
            <a:ext cx="931571" cy="12162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6" y="2926605"/>
            <a:ext cx="2216259" cy="1402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437" y="4792662"/>
            <a:ext cx="1076325" cy="971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73" y="2573890"/>
            <a:ext cx="1440392" cy="13410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26" y="4792662"/>
            <a:ext cx="1343139" cy="129063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87" y="3782362"/>
            <a:ext cx="2200276" cy="23396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82" y="1467098"/>
            <a:ext cx="1371052" cy="2343151"/>
          </a:xfrm>
          <a:prstGeom prst="rect">
            <a:avLst/>
          </a:prstGeom>
        </p:spPr>
      </p:pic>
      <p:pic>
        <p:nvPicPr>
          <p:cNvPr id="62" name="Picture 61" descr="A picture containing clock&#10;&#10;Description automatically generated">
            <a:extLst>
              <a:ext uri="{FF2B5EF4-FFF2-40B4-BE49-F238E27FC236}">
                <a16:creationId xmlns:a16="http://schemas.microsoft.com/office/drawing/2014/main" id="{0CE0D1FD-115F-A743-9ECA-D016F47E14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4777" y="2653073"/>
            <a:ext cx="1775803" cy="168203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1281" y="1178980"/>
            <a:ext cx="860875" cy="86087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588409" y="1323086"/>
            <a:ext cx="261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Have a </a:t>
            </a:r>
            <a:r>
              <a:rPr lang="en-GB" sz="3200" dirty="0" smtClean="0">
                <a:latin typeface="Comic Sans MS" panose="030F0702030302020204" pitchFamily="66" charset="0"/>
              </a:rPr>
              <a:t>think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6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2067"/>
              </p:ext>
            </p:extLst>
          </p:nvPr>
        </p:nvGraphicFramePr>
        <p:xfrm>
          <a:off x="3785274" y="649496"/>
          <a:ext cx="3073745" cy="1229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749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14749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14749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14749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14749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1474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0056" marR="60056" marT="30028" marB="3002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0056" marR="60056" marT="30028" marB="30028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0056" marR="60056" marT="30028" marB="30028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" y="4447122"/>
            <a:ext cx="7842955" cy="1250523"/>
          </a:xfrm>
          <a:prstGeom prst="rect">
            <a:avLst/>
          </a:prstGeom>
        </p:spPr>
      </p:pic>
      <p:sp>
        <p:nvSpPr>
          <p:cNvPr id="17" name="Left Bracket 16"/>
          <p:cNvSpPr/>
          <p:nvPr/>
        </p:nvSpPr>
        <p:spPr>
          <a:xfrm rot="5400000">
            <a:off x="1239667" y="3773766"/>
            <a:ext cx="441439" cy="1197078"/>
          </a:xfrm>
          <a:prstGeom prst="leftBracket">
            <a:avLst>
              <a:gd name="adj" fmla="val 135588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63" y="3219607"/>
            <a:ext cx="1375243" cy="1695927"/>
          </a:xfrm>
          <a:prstGeom prst="rect">
            <a:avLst/>
          </a:prstGeom>
        </p:spPr>
      </p:pic>
      <p:sp>
        <p:nvSpPr>
          <p:cNvPr id="31" name="Left Bracket 30"/>
          <p:cNvSpPr/>
          <p:nvPr/>
        </p:nvSpPr>
        <p:spPr>
          <a:xfrm rot="5400000">
            <a:off x="2504588" y="3773769"/>
            <a:ext cx="441437" cy="1197078"/>
          </a:xfrm>
          <a:prstGeom prst="leftBracket">
            <a:avLst>
              <a:gd name="adj" fmla="val 135589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5383" y="3219607"/>
            <a:ext cx="1375243" cy="1695927"/>
          </a:xfrm>
          <a:prstGeom prst="rect">
            <a:avLst/>
          </a:prstGeom>
        </p:spPr>
      </p:pic>
      <p:sp>
        <p:nvSpPr>
          <p:cNvPr id="33" name="Left Bracket 32"/>
          <p:cNvSpPr/>
          <p:nvPr/>
        </p:nvSpPr>
        <p:spPr>
          <a:xfrm rot="5400000">
            <a:off x="3707011" y="3773766"/>
            <a:ext cx="441439" cy="1197078"/>
          </a:xfrm>
          <a:prstGeom prst="leftBracket">
            <a:avLst>
              <a:gd name="adj" fmla="val 135588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807" y="3219607"/>
            <a:ext cx="1375243" cy="1695927"/>
          </a:xfrm>
          <a:prstGeom prst="rect">
            <a:avLst/>
          </a:prstGeom>
        </p:spPr>
      </p:pic>
      <p:sp>
        <p:nvSpPr>
          <p:cNvPr id="35" name="Left Bracket 34"/>
          <p:cNvSpPr/>
          <p:nvPr/>
        </p:nvSpPr>
        <p:spPr>
          <a:xfrm rot="5400000">
            <a:off x="4971555" y="3778431"/>
            <a:ext cx="441437" cy="1197078"/>
          </a:xfrm>
          <a:prstGeom prst="leftBracket">
            <a:avLst>
              <a:gd name="adj" fmla="val 135589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2350" y="3224269"/>
            <a:ext cx="1375243" cy="1695927"/>
          </a:xfrm>
          <a:prstGeom prst="rect">
            <a:avLst/>
          </a:prstGeom>
        </p:spPr>
      </p:pic>
      <p:sp>
        <p:nvSpPr>
          <p:cNvPr id="37" name="Left Bracket 36"/>
          <p:cNvSpPr/>
          <p:nvPr/>
        </p:nvSpPr>
        <p:spPr>
          <a:xfrm rot="5400000">
            <a:off x="6232832" y="3773769"/>
            <a:ext cx="441437" cy="1197078"/>
          </a:xfrm>
          <a:prstGeom prst="leftBracket">
            <a:avLst>
              <a:gd name="adj" fmla="val 135589"/>
            </a:avLst>
          </a:prstGeom>
          <a:noFill/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3627" y="3219607"/>
            <a:ext cx="1375243" cy="1695927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2924539" y="566465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939779" y="1157415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76052" y="473205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100758" y="834984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415207" y="1357354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422617" y="343665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58926" y="1145689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2480" y="312451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04859" y="1134555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22497" y="1762661"/>
            <a:ext cx="491319" cy="49131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12" y="299677"/>
            <a:ext cx="1459906" cy="1008186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72363"/>
              </p:ext>
            </p:extLst>
          </p:nvPr>
        </p:nvGraphicFramePr>
        <p:xfrm>
          <a:off x="578335" y="5017512"/>
          <a:ext cx="6736862" cy="511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42">
                  <a:extLst>
                    <a:ext uri="{9D8B030D-6E8A-4147-A177-3AD203B41FA5}">
                      <a16:colId xmlns:a16="http://schemas.microsoft.com/office/drawing/2014/main" val="1727161462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612442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265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3611 -0.04005 C 0.04375 -0.04908 0.05521 -0.05394 0.06701 -0.05394 C 0.08055 -0.05394 0.09114 -0.04908 0.09896 -0.04005 L 0.13524 4.44444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38889E-6 2.96296E-6 L 0.37014 0.0222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11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88889E-6 3.7037E-7 L 0.36841 0.0231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3842 0.0358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17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7 2.22222E-6 L 0.39705 0.0259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29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2222E-6 4.44444E-6 L 0.03611 -0.04005 C 0.04375 -0.04908 0.05521 -0.05394 0.06702 -0.05394 C 0.08056 -0.05394 0.09115 -0.04908 0.09896 -0.04005 L 0.13525 4.44444E-6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27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39913 0.0548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4 -0.0032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4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4.44444E-6 L 0.03611 -0.04005 C 0.04375 -0.04908 0.05521 -0.05394 0.06701 -0.05394 C 0.08056 -0.05394 0.09115 -0.04908 0.09896 -0.04005 L 0.13524 4.44444E-6 " pathEditMode="relative" rAng="0" ptsTypes="AAAAA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27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36945 -0.0166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-83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-4.07407E-6 L 0.4217 -0.0645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324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03612 -0.04005 C 0.04375 -0.04907 0.05521 -0.05394 0.06702 -0.05394 C 0.08056 -0.05394 0.09115 -0.04907 0.09896 -0.04005 L 0.13525 1.11022E-16 " pathEditMode="relative" rAng="0" ptsTypes="AAAAA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27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38778E-17 L 0.35538 0.0594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296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5538 0.0291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145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03612 -0.04005 C 0.04375 -0.04908 0.05521 -0.05394 0.06702 -0.05394 C 0.08056 -0.05394 0.09115 -0.04908 0.09896 -0.04005 L 0.13525 4.44444E-6 " pathEditMode="relative" rAng="0" ptsTypes="AAAAA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27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587597" y="86092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How many ducks?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229664" y="3058406"/>
            <a:ext cx="4528551" cy="2001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2807" y="4505397"/>
            <a:ext cx="641229" cy="6412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48" y="4638179"/>
            <a:ext cx="641229" cy="6412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7006" y="4103881"/>
            <a:ext cx="641229" cy="6412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1196" y="3177956"/>
            <a:ext cx="641229" cy="6412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4757" y="4164918"/>
            <a:ext cx="641229" cy="6412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0788" y="1972604"/>
            <a:ext cx="641229" cy="6412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800" y="2445619"/>
            <a:ext cx="641229" cy="6412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6989" y="3462652"/>
            <a:ext cx="641229" cy="64122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8443" y="737145"/>
            <a:ext cx="860875" cy="8608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95986" y="951155"/>
            <a:ext cx="261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2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48507 0.129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67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6145 0.118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49427 0.072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36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382 0.0645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30417 0.070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35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34913 0.0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45313 0.060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3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724 0.129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.5|10|25.8|13.3|1.4|2.6|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1|9.8|1|1.3|1.1|1.1|1.4|1.1|0.9|1|1.2|21|1.1|1.1|1.9|1.5|6.2|0.7|0.5|0.4|5.8|3.5|1.3|1.7|1.1|0.8|0.8|0.7|0.9|0.8|0.8|0.7|0.8|0.8|0.7|0.8|0.9|0.8|0.9|0.8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6|1.1|1.2|5.3|2.3|3.8|1.1|4.3|0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8|2|24.8|2.7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8|13.9|1.7|2.3|1.2|1.2|2|2.3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6.8|5.2|11.3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7.1|7.4|1.7|2|2.1|4.1|0.8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5|1.6|2|1.8|1.8|2|2.2|1.9|1.7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0.7|0.8|0.6|6|2.2|5.6|12.5|1.1|1.2|1.2|1.4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7|5|9.1|5.1|4.9|4.6|3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22d4c35-b548-4432-90ae-af4376e1c4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364</Words>
  <Application>Microsoft Office PowerPoint</Application>
  <PresentationFormat>On-screen Show (4:3)</PresentationFormat>
  <Paragraphs>272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339</cp:revision>
  <dcterms:created xsi:type="dcterms:W3CDTF">2019-07-05T11:02:13Z</dcterms:created>
  <dcterms:modified xsi:type="dcterms:W3CDTF">2020-09-17T08:10:57Z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