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4"/>
    <p:sldMasterId id="2147483677" r:id="rId5"/>
    <p:sldMasterId id="2147483679" r:id="rId6"/>
    <p:sldMasterId id="2147483681" r:id="rId7"/>
    <p:sldMasterId id="2147483683" r:id="rId8"/>
    <p:sldMasterId id="2147483685" r:id="rId9"/>
    <p:sldMasterId id="2147483688" r:id="rId10"/>
    <p:sldMasterId id="2147483671" r:id="rId11"/>
  </p:sldMasterIdLst>
  <p:notesMasterIdLst>
    <p:notesMasterId r:id="rId24"/>
  </p:notesMasterIdLst>
  <p:sldIdLst>
    <p:sldId id="296" r:id="rId12"/>
    <p:sldId id="297" r:id="rId13"/>
    <p:sldId id="310" r:id="rId14"/>
    <p:sldId id="321" r:id="rId15"/>
    <p:sldId id="298" r:id="rId16"/>
    <p:sldId id="300" r:id="rId17"/>
    <p:sldId id="322" r:id="rId18"/>
    <p:sldId id="325" r:id="rId19"/>
    <p:sldId id="293" r:id="rId20"/>
    <p:sldId id="323" r:id="rId21"/>
    <p:sldId id="324" r:id="rId22"/>
    <p:sldId id="262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DD98C"/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94"/>
  </p:normalViewPr>
  <p:slideViewPr>
    <p:cSldViewPr snapToGrid="0" snapToObjects="1">
      <p:cViewPr varScale="1">
        <p:scale>
          <a:sx n="70" d="100"/>
          <a:sy n="70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09/09/2020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8023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2010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09/09/2020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2161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09/09/2020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2193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3226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4432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9139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146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5319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9091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8081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55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61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439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64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107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39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25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FB1CD55F-F59D-4C4C-B1D3-CF371F78438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168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22.png"/><Relationship Id="rId5" Type="http://schemas.openxmlformats.org/officeDocument/2006/relationships/image" Target="../media/image17.emf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22.png"/><Relationship Id="rId5" Type="http://schemas.openxmlformats.org/officeDocument/2006/relationships/image" Target="../media/image17.emf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10" Type="http://schemas.openxmlformats.org/officeDocument/2006/relationships/image" Target="../media/image17.emf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0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18.png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1.pn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20.png"/><Relationship Id="rId11" Type="http://schemas.openxmlformats.org/officeDocument/2006/relationships/image" Target="../media/image170.png"/><Relationship Id="rId5" Type="http://schemas.openxmlformats.org/officeDocument/2006/relationships/image" Target="../media/image17.emf"/><Relationship Id="rId10" Type="http://schemas.openxmlformats.org/officeDocument/2006/relationships/image" Target="../media/image160.png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8086" y="2231032"/>
            <a:ext cx="5950212" cy="23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667" y="466271"/>
            <a:ext cx="747045" cy="74704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427416" y="608960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Have a think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304" y="1794824"/>
            <a:ext cx="3938357" cy="146316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94459" y="2210608"/>
            <a:ext cx="311002" cy="35707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94459" y="2533367"/>
            <a:ext cx="311002" cy="35707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837655" y="2210608"/>
            <a:ext cx="311002" cy="35707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837655" y="2567684"/>
            <a:ext cx="311002" cy="357076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3935443" y="1195584"/>
            <a:ext cx="2335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16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5226" y="839792"/>
            <a:ext cx="1999785" cy="132642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666224" y="2243702"/>
            <a:ext cx="311002" cy="35707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818624" y="2396102"/>
            <a:ext cx="311002" cy="35707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1021490" y="2243702"/>
            <a:ext cx="311002" cy="35707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1167688" y="2649317"/>
            <a:ext cx="311002" cy="35707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670422" y="2600778"/>
            <a:ext cx="311002" cy="35707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1109420" y="2444436"/>
            <a:ext cx="311002" cy="35707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140923" y="3048736"/>
            <a:ext cx="622896" cy="1756569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362132" y="3091072"/>
            <a:ext cx="622896" cy="175656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569566" y="3133407"/>
            <a:ext cx="622896" cy="175656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777000" y="3091072"/>
            <a:ext cx="622896" cy="1756569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984434" y="3048737"/>
            <a:ext cx="622896" cy="175656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1191867" y="3091072"/>
            <a:ext cx="622896" cy="17565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369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96296E-6 L -0.75139 2.96296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7 L 0.49271 0.0122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35" y="60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7 L 0.50521 0.0032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60" y="16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48148E-6 L 0.50521 0.037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60" y="187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7 L 0.46128 0.037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56" y="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6 L 0.17917 -0.1930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-965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2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2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20" fill="hold">
                                          <p:stCondLst>
                                            <p:cond delay="36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2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44549 0.01227 L 0.44549 0.01227 C 0.44097 0.01343 0.43594 0.01458 0.43125 0.01597 C 0.42899 0.01667 0.42743 0.01759 0.42517 0.01806 C 0.42135 0.01921 0.41285 0.02153 0.41285 0.02153 C 0.41215 0.02199 0.41181 0.02245 0.41094 0.02315 C 0.40799 0.025 0.40677 0.02523 0.4026 0.02708 C 0.40417 0.02731 0.40486 0.02801 0.40677 0.02801 C 0.41094 0.02801 0.41406 0.02639 0.41719 0.02593 C 0.41875 0.02546 0.42101 0.02546 0.42326 0.02523 C 0.43403 0.02338 0.42674 0.02431 0.44549 0.02361 C 0.45885 0.02315 0.45972 0.02315 0.47222 0.02245 C 0.475 0.02222 0.4776 0.02176 0.48038 0.02153 C 0.48229 0.0213 0.48455 0.02106 0.48646 0.02083 C 0.48871 0.0206 0.49062 0.02014 0.49253 0.01968 C 0.49983 0.01875 0.50035 0.01875 0.50677 0.01806 L 0.49444 0.02153 C 0.49184 0.02222 0.49028 0.02338 0.48646 0.02361 L 0.48038 0.02431 C 0.47118 0.02662 0.48264 0.02361 0.46806 0.02708 C 0.46649 0.02731 0.46545 0.02778 0.46389 0.02801 C 0.45885 0.02917 0.45312 0.03032 0.44774 0.03125 L 0.43941 0.03287 C 0.43819 0.03356 0.43698 0.03403 0.43559 0.03449 C 0.42899 0.03657 0.42483 0.03657 0.4375 0.03565 C 0.44097 0.03518 0.44427 0.03472 0.44774 0.03403 C 0.45052 0.03356 0.45278 0.03287 0.4559 0.03241 C 0.47344 0.02986 0.44583 0.03542 0.47222 0.03032 C 0.47465 0.02986 0.47621 0.02893 0.47847 0.0287 C 0.48611 0.02708 0.49028 0.02685 0.49878 0.02593 L 0.51528 0.02153 C 0.51719 0.02083 0.5191 0.02014 0.52135 0.01968 C 0.52899 0.01852 0.52552 0.01921 0.53177 0.01759 C 0.53056 0.01875 0.52934 0.02083 0.52743 0.02199 C 0.52639 0.02245 0.52448 0.02315 0.52326 0.02361 C 0.51719 0.02755 0.52257 0.02616 0.51528 0.0287 C 0.5099 0.03056 0.5026 0.03194 0.49878 0.03403 C 0.49531 0.03588 0.48993 0.03912 0.48455 0.04074 L 0.47621 0.04282 C 0.47187 0.04653 0.47569 0.04398 0.45781 0.04884 C 0.43819 0.05417 0.46649 0.04653 0.44549 0.05278 C 0.44236 0.0537 0.43854 0.05463 0.43559 0.05556 C 0.42448 0.0588 0.43472 0.05671 0.42326 0.0588 C 0.4217 0.05926 0.42066 0.05995 0.4191 0.06042 C 0.41788 0.06088 0.41632 0.06111 0.41476 0.06157 C 0.41285 0.06227 0.41094 0.06296 0.40868 0.06366 C 0.40677 0.06551 0.40642 0.06597 0.4026 0.06759 C 0.40035 0.06875 0.39792 0.06991 0.39462 0.07083 L 0.39028 0.07199 C 0.38455 0.07662 0.39253 0.07083 0.3842 0.07477 C 0.37621 0.07824 0.38837 0.07454 0.37812 0.07731 C 0.3724 0.08218 0.38038 0.07639 0.37187 0.08009 C 0.37083 0.08079 0.37118 0.08125 0.36996 0.08171 C 0.3684 0.08241 0.3658 0.08287 0.36389 0.08356 C 0.36233 0.08403 0.36076 0.08449 0.35972 0.08518 C 0.35816 0.08588 0.35781 0.08657 0.3559 0.08727 C 0.35208 0.08843 0.3467 0.08935 0.34358 0.09051 C 0.33819 0.09282 0.34097 0.0919 0.33507 0.09329 C 0.32934 0.09792 0.3375 0.09236 0.32899 0.09606 C 0.32795 0.09653 0.32795 0.09722 0.32708 0.09768 C 0.32604 0.09838 0.32448 0.09884 0.32292 0.09931 L 0.32101 0.10116 L 0.31302 0.10231 " pathEditMode="relative" rAng="0" ptsTypes="AAAAAAAAAAAAAAAAAAAAAAAAAAAAAAAAAAAAAAAAAAAAAAAAAAAAAAAAAAAAAAA">
                                      <p:cBhvr>
                                        <p:cTn id="3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9" y="449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41268 0.08449 L 0.41268 0.0838 C 0.40955 0.0831 0.40573 0.08264 0.40226 0.08125 C 0.4007 0.08125 0.39948 0.08079 0.39774 0.08009 C 0.39497 0.07893 0.38872 0.07778 0.38872 0.07824 C 0.38802 0.07778 0.38785 0.07708 0.38715 0.07662 C 0.38507 0.07523 0.38438 0.07523 0.38108 0.07407 C 0.38212 0.07361 0.38264 0.07361 0.38438 0.07361 C 0.38715 0.07361 0.38959 0.07407 0.39184 0.07477 C 0.39288 0.07523 0.39479 0.07523 0.39636 0.07523 C 0.40434 0.07662 0.39896 0.07593 0.41268 0.07593 C 0.42257 0.07662 0.42327 0.07662 0.43264 0.07708 C 0.43472 0.07778 0.43663 0.07778 0.43872 0.07778 C 0.43993 0.07778 0.44167 0.07778 0.44323 0.07824 C 0.44497 0.07824 0.44618 0.07893 0.44774 0.07893 C 0.45313 0.08009 0.45347 0.08009 0.45816 0.08009 L 0.44913 0.07778 C 0.44705 0.07778 0.44601 0.07662 0.44323 0.07593 L 0.43872 0.07593 C 0.43177 0.07407 0.44028 0.07593 0.42952 0.07407 C 0.42847 0.07361 0.42761 0.07361 0.42639 0.07361 C 0.42257 0.07222 0.41858 0.07176 0.41459 0.07106 L 0.40834 0.06991 C 0.40729 0.06921 0.40643 0.06921 0.40538 0.06875 C 0.4007 0.0669 0.3974 0.0669 0.40677 0.06736 C 0.40955 0.06806 0.41198 0.06875 0.41459 0.06921 C 0.41632 0.06921 0.4184 0.06991 0.42049 0.06991 C 0.43351 0.07176 0.4132 0.06806 0.43264 0.07176 C 0.43455 0.07176 0.43559 0.07222 0.43715 0.07222 C 0.44306 0.07407 0.44601 0.07407 0.45243 0.07477 L 0.46441 0.07778 C 0.4658 0.07824 0.46736 0.07893 0.4691 0.07893 C 0.47465 0.08009 0.47222 0.07893 0.47691 0.08079 C 0.4757 0.08009 0.47483 0.07824 0.47361 0.07778 C 0.47274 0.07708 0.47118 0.07662 0.47049 0.07593 C 0.4658 0.07361 0.46979 0.07477 0.46441 0.07222 C 0.46059 0.07176 0.45504 0.06991 0.45243 0.06921 C 0.44965 0.06736 0.44566 0.06505 0.44167 0.06435 L 0.43559 0.06273 C 0.43229 0.06018 0.43524 0.06204 0.42188 0.05833 C 0.40729 0.05486 0.42847 0.06018 0.41268 0.05602 C 0.41059 0.05532 0.40764 0.05417 0.40538 0.05347 C 0.39705 0.05116 0.40486 0.05301 0.39636 0.05116 C 0.39531 0.05116 0.39445 0.05046 0.39323 0.05046 C 0.39236 0.05 0.39115 0.05 0.39011 0.04931 C 0.38872 0.04931 0.38715 0.04884 0.38559 0.04815 C 0.38438 0.04699 0.38403 0.0463 0.38108 0.04514 C 0.37934 0.04444 0.37761 0.04398 0.37518 0.04259 L 0.37188 0.04213 C 0.36771 0.03912 0.37344 0.04259 0.36736 0.04028 C 0.36146 0.03796 0.37049 0.04028 0.36285 0.03843 C 0.35868 0.03495 0.36459 0.03912 0.35834 0.03611 C 0.35729 0.03611 0.35781 0.03542 0.35677 0.03542 C 0.35573 0.03495 0.35365 0.03495 0.35243 0.03426 C 0.35139 0.03356 0.35018 0.03356 0.34948 0.0331 C 0.34809 0.03241 0.34774 0.03171 0.34636 0.03125 C 0.34358 0.03056 0.33959 0.03009 0.33733 0.0287 C 0.33334 0.02755 0.33542 0.02824 0.33108 0.02708 C 0.32691 0.02407 0.33281 0.02824 0.32656 0.02523 C 0.32587 0.02454 0.32587 0.02523 0.32535 0.02407 C 0.32431 0.02338 0.32309 0.02338 0.32205 0.02268 L 0.32066 0.02153 L 0.31493 0.02106 " pathEditMode="relative" rAng="0" ptsTypes="AAAAAAAAAAAAAAAAAAAAAAAAAAAAAAAAAAAAAAAAAAAAAAAAAAAAAAAAAAAAAAA">
                                      <p:cBhvr>
                                        <p:cTn id="3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4" y="-317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41267 0.03264 L 0.41267 0.03218 C 0.40712 0.03195 0.40156 0.03125 0.39583 0.03056 C 0.3934 0.03033 0.39132 0.02963 0.38889 0.0294 C 0.3842 0.02871 0.37465 0.02732 0.37465 0.02709 C 0.37361 0.02709 0.37309 0.02685 0.37257 0.02639 C 0.3691 0.02523 0.36753 0.02523 0.3625 0.02431 C 0.36441 0.02385 0.36493 0.02361 0.36753 0.02361 C 0.37257 0.02361 0.37604 0.02454 0.37969 0.02477 C 0.38125 0.02523 0.38368 0.02523 0.38681 0.02523 C 0.39896 0.02616 0.3908 0.02593 0.41267 0.02616 C 0.42795 0.02639 0.42882 0.02639 0.44358 0.02685 C 0.4467 0.02709 0.45017 0.02709 0.4533 0.02732 C 0.45521 0.02732 0.45781 0.02732 0.46042 0.02778 C 0.46285 0.02778 0.46493 0.02801 0.46736 0.02847 C 0.47604 0.02894 0.47604 0.02871 0.48368 0.0294 L 0.46944 0.02732 C 0.46649 0.02709 0.46493 0.02639 0.46042 0.02616 L 0.4533 0.02593 C 0.44253 0.02454 0.45573 0.02616 0.43906 0.02431 C 0.43698 0.02385 0.43542 0.02385 0.43403 0.02361 C 0.42795 0.02292 0.42135 0.02222 0.4151 0.02176 L 0.40556 0.0206 C 0.40399 0.02037 0.40243 0.02014 0.40104 0.01968 C 0.3934 0.01875 0.38837 0.01875 0.40295 0.01922 C 0.40712 0.01945 0.41111 0.01968 0.4151 0.02014 C 0.41823 0.02037 0.42083 0.02107 0.42431 0.02107 C 0.44514 0.02269 0.41319 0.01945 0.44358 0.02222 C 0.4467 0.02269 0.44809 0.02292 0.45069 0.02338 C 0.4599 0.02431 0.46493 0.02431 0.47448 0.02477 L 0.49375 0.02732 C 0.49583 0.02778 0.49792 0.02801 0.50087 0.02847 C 0.50955 0.02894 0.50556 0.02871 0.51319 0.02963 C 0.51163 0.02894 0.51007 0.02778 0.50799 0.02709 C 0.5066 0.02685 0.50451 0.02639 0.50295 0.02616 C 0.49583 0.02385 0.50191 0.02477 0.49375 0.02338 C 0.48715 0.02222 0.47917 0.0213 0.47448 0.02014 C 0.47049 0.01922 0.46441 0.01713 0.45781 0.01667 L 0.44809 0.01528 C 0.44306 0.01297 0.44774 0.01435 0.42691 0.01181 C 0.40399 0.00857 0.43698 0.01297 0.41267 0.00949 C 0.40903 0.0088 0.40451 0.00857 0.40104 0.00787 C 0.38785 0.00602 0.4 0.00741 0.38681 0.00602 C 0.38472 0.00579 0.38368 0.00533 0.38177 0.0051 C 0.38021 0.00486 0.37865 0.00486 0.37656 0.0044 C 0.37465 0.00417 0.37257 0.00371 0.36944 0.00324 C 0.36753 0.00232 0.36701 0.00185 0.3625 0.00116 C 0.3599 0.00023 0.35729 -0.00046 0.3533 -0.00069 L 0.34826 -0.00139 C 0.34167 -0.00416 0.35069 -0.00092 0.34115 -0.00301 C 0.33194 -0.00509 0.34618 -0.00301 0.33403 -0.0044 C 0.32743 -0.0074 0.33663 -0.00393 0.32691 -0.00602 C 0.32535 -0.00648 0.32587 -0.00671 0.32431 -0.00694 C 0.32292 -0.0074 0.31979 -0.00764 0.31719 -0.0081 C 0.3158 -0.00833 0.31371 -0.00856 0.31267 -0.00903 C 0.31059 -0.00926 0.31024 -0.00995 0.30816 -0.01018 C 0.30365 -0.01088 0.29757 -0.01157 0.29392 -0.01227 C 0.28785 -0.01342 0.29097 -0.01273 0.28385 -0.01365 C 0.27726 -0.0162 0.28681 -0.01319 0.27674 -0.01528 C 0.27569 -0.01574 0.27569 -0.01597 0.27465 -0.0162 C 0.27309 -0.01666 0.27153 -0.01666 0.26962 -0.01736 L 0.26753 -0.01782 L 0.25851 -0.01875 " pathEditMode="relative" rAng="0" ptsTypes="AAAAAAAAAAAAAAAAAAAAAAAAAAAAAAAAAAAAAAAAAAAAAAAAAAAAAAAAAAAAAAA">
                                      <p:cBhvr>
                                        <p:cTn id="4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1" y="-256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55382 -0.04375 L 0.55382 -0.04375 C 0.55139 -0.04236 0.54879 -0.04097 0.54636 -0.03935 C 0.54514 -0.03866 0.54427 -0.0375 0.54306 -0.03681 C 0.54097 -0.03565 0.53646 -0.0331 0.53646 -0.03287 C 0.53611 -0.03241 0.53594 -0.03171 0.53542 -0.03102 C 0.53386 -0.0287 0.53316 -0.02847 0.5309 -0.02662 C 0.53177 -0.02616 0.53212 -0.02523 0.53316 -0.02523 C 0.53542 -0.02523 0.53715 -0.02731 0.53872 -0.02778 C 0.53958 -0.02824 0.5408 -0.02824 0.54202 -0.02847 C 0.54774 -0.03079 0.54393 -0.02963 0.55382 -0.03032 C 0.56111 -0.03102 0.56146 -0.03102 0.56823 -0.03171 C 0.56962 -0.03218 0.57101 -0.03264 0.57257 -0.0331 C 0.57344 -0.03333 0.57483 -0.03333 0.5757 -0.03356 C 0.57691 -0.03403 0.57795 -0.03449 0.57899 -0.03495 C 0.58299 -0.03611 0.58316 -0.03611 0.58663 -0.03681 L 0.58004 -0.0331 C 0.57865 -0.03218 0.57778 -0.03079 0.5757 -0.03032 L 0.57257 -0.02986 C 0.56754 -0.02685 0.57379 -0.03032 0.56597 -0.02662 C 0.56511 -0.02616 0.56458 -0.02569 0.56372 -0.02523 C 0.56111 -0.02407 0.55799 -0.02268 0.55504 -0.02153 L 0.55052 -0.01944 C 0.55 -0.01875 0.54931 -0.01829 0.54861 -0.01759 C 0.54514 -0.01528 0.54288 -0.01528 0.54965 -0.0162 C 0.55139 -0.0169 0.5533 -0.01759 0.55504 -0.01829 C 0.5566 -0.01875 0.55781 -0.01968 0.55938 -0.02014 C 0.56875 -0.02338 0.55399 -0.01643 0.56823 -0.02268 C 0.56945 -0.02338 0.57031 -0.02407 0.57153 -0.02454 C 0.57552 -0.02639 0.57778 -0.02685 0.58229 -0.02778 L 0.59115 -0.0331 C 0.59219 -0.03356 0.59323 -0.03449 0.59445 -0.03495 C 0.59844 -0.03657 0.5967 -0.03565 0.6 -0.0375 C 0.59931 -0.03634 0.59861 -0.03356 0.59774 -0.03241 C 0.59705 -0.03171 0.59601 -0.03102 0.59549 -0.03032 C 0.59219 -0.02593 0.59497 -0.02755 0.59115 -0.02454 C 0.5882 -0.02245 0.58438 -0.0206 0.58229 -0.01829 C 0.58056 -0.0162 0.57761 -0.01227 0.57483 -0.01042 L 0.57031 -0.0081 C 0.56806 -0.0037 0.56997 -0.00648 0.56042 -0.00093 C 0.55 0.00532 0.56511 -0.0037 0.55382 0.00347 C 0.55226 0.00486 0.55018 0.00579 0.54861 0.00671 C 0.54254 0.01065 0.54809 0.00833 0.54202 0.01065 C 0.54115 0.01134 0.54063 0.01204 0.53976 0.0125 C 0.53906 0.01296 0.53837 0.01343 0.5375 0.01389 C 0.53646 0.01482 0.53542 0.01551 0.5342 0.01644 C 0.53316 0.01852 0.53299 0.01898 0.5309 0.02083 C 0.52969 0.02222 0.52847 0.02361 0.52674 0.02477 L 0.52448 0.02616 C 0.52136 0.03148 0.5257 0.02477 0.52118 0.0294 C 0.51684 0.03333 0.52344 0.02917 0.51788 0.03241 C 0.51476 0.03796 0.5191 0.03125 0.51458 0.03565 C 0.51389 0.03634 0.51424 0.03704 0.51354 0.03773 C 0.51268 0.03843 0.51129 0.03889 0.51024 0.03958 C 0.50955 0.04005 0.50868 0.04097 0.50799 0.04144 C 0.50729 0.04236 0.50695 0.04329 0.50608 0.04398 C 0.50399 0.04537 0.50104 0.04653 0.49948 0.04792 C 0.49653 0.05046 0.49809 0.04931 0.49497 0.05116 C 0.49184 0.05648 0.49618 0.05 0.49167 0.0544 C 0.49097 0.05486 0.49097 0.05579 0.49063 0.05625 C 0.49011 0.05694 0.48924 0.05741 0.48837 0.0581 L 0.48733 0.06019 L 0.48316 0.06157 " pathEditMode="relative" rAng="0" ptsTypes="AAAAAAAAAAAAAAAAAAAAAAAAAAAAAAAAAAAAAAAAAAAAAAAAAAAAAAAAAAAAAAA">
                                      <p:cBhvr>
                                        <p:cTn id="4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3" y="525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17917 -0.19305 L 0.17917 -0.19282 C 0.18438 -0.19259 0.18993 -0.19213 0.19497 -0.19166 C 0.19757 -0.19143 0.19931 -0.19097 0.20191 -0.19074 C 0.20625 -0.19027 0.21563 -0.18958 0.21563 -0.18935 C 0.21632 -0.18912 0.21684 -0.18912 0.21771 -0.18889 C 0.22118 -0.18796 0.22257 -0.18796 0.22726 -0.18726 C 0.22552 -0.18703 0.22465 -0.1868 0.22257 -0.1868 C 0.21771 -0.1868 0.21424 -0.1875 0.21076 -0.18773 C 0.2092 -0.18773 0.20677 -0.18796 0.20399 -0.18796 C 0.19201 -0.18865 0.20035 -0.18842 0.17917 -0.18865 C 0.16424 -0.18889 0.1632 -0.18889 0.14913 -0.18912 C 0.14618 -0.18912 0.14306 -0.18935 0.13993 -0.18958 C 0.13785 -0.18958 0.13542 -0.18958 0.13333 -0.18958 C 0.13056 -0.18981 0.12847 -0.19004 0.12639 -0.19004 C 0.11823 -0.19051 0.11771 -0.19051 0.11059 -0.19074 L 0.12413 -0.18958 C 0.12708 -0.18912 0.12899 -0.18865 0.13333 -0.18865 L 0.13993 -0.18842 C 0.15035 -0.1875 0.1375 -0.18865 0.15382 -0.18726 C 0.15556 -0.18703 0.15677 -0.18703 0.15868 -0.1868 C 0.16424 -0.18634 0.17066 -0.18588 0.17656 -0.18564 L 0.18594 -0.18495 C 0.18733 -0.18472 0.18854 -0.18449 0.19045 -0.18426 C 0.19757 -0.18333 0.20226 -0.18356 0.18802 -0.18379 C 0.18438 -0.18402 0.18056 -0.18426 0.17656 -0.18449 C 0.17361 -0.18472 0.17101 -0.18495 0.16754 -0.18518 C 0.14774 -0.18611 0.17865 -0.18379 0.14913 -0.18588 C 0.14636 -0.18611 0.14479 -0.18634 0.14236 -0.18657 C 0.13351 -0.18726 0.12899 -0.18726 0.11945 -0.18773 L 0.10104 -0.18958 C 0.09879 -0.18958 0.0967 -0.19004 0.09427 -0.19004 C 0.08576 -0.19074 0.08941 -0.19027 0.08281 -0.19097 C 0.08386 -0.19051 0.08524 -0.18958 0.08733 -0.18912 C 0.08872 -0.18912 0.0908 -0.18889 0.09219 -0.18865 C 0.09879 -0.18703 0.09288 -0.18773 0.10104 -0.18657 C 0.10712 -0.18588 0.11511 -0.18518 0.11945 -0.18449 C 0.12344 -0.18379 0.12934 -0.1824 0.13542 -0.18171 L 0.14479 -0.18101 C 0.14948 -0.17963 0.14531 -0.18055 0.16528 -0.17847 C 0.18733 -0.17639 0.15556 -0.17963 0.17917 -0.17708 C 0.18247 -0.17662 0.18698 -0.17639 0.19045 -0.17592 C 0.20278 -0.17453 0.19115 -0.17546 0.20399 -0.17453 C 0.20573 -0.1743 0.20695 -0.17407 0.20886 -0.17384 C 0.2099 -0.17384 0.21181 -0.17361 0.21337 -0.17338 C 0.21563 -0.17314 0.21771 -0.17291 0.22031 -0.17268 C 0.22257 -0.17199 0.22274 -0.17176 0.22726 -0.17106 C 0.22969 -0.1706 0.23229 -0.17014 0.23611 -0.1699 L 0.24097 -0.16944 C 0.2474 -0.16759 0.23837 -0.16967 0.24792 -0.16828 C 0.25677 -0.16689 0.24306 -0.16828 0.25451 -0.16713 C 0.26094 -0.16527 0.25208 -0.16759 0.26146 -0.16597 C 0.26285 -0.16597 0.26233 -0.16551 0.26372 -0.16551 C 0.26528 -0.16527 0.2684 -0.16504 0.27049 -0.16481 C 0.27222 -0.16458 0.27379 -0.16435 0.27517 -0.16412 C 0.27691 -0.16389 0.27726 -0.16342 0.27969 -0.16319 C 0.28368 -0.16273 0.28976 -0.1625 0.29323 -0.16203 C 0.29913 -0.16111 0.29618 -0.16134 0.30261 -0.16088 C 0.30903 -0.15902 0.30017 -0.16134 0.30955 -0.15972 C 0.31094 -0.15949 0.31094 -0.15926 0.31163 -0.15902 C 0.31302 -0.15879 0.31476 -0.15856 0.31649 -0.15833 L 0.31858 -0.15764 L 0.32778 -0.15717 " pathEditMode="relative" rAng="0" ptsTypes="AAAAAAAAAAAAAAAAAAAAAAAAAAAAAAAAAAAAAAAAAAAAAAAAAAAAAAAAAAAAAAA">
                                      <p:cBhvr>
                                        <p:cTn id="4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4" y="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667" y="466271"/>
            <a:ext cx="747045" cy="74704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427416" y="608960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Have a think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962" y="1794824"/>
            <a:ext cx="3938357" cy="146316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94459" y="2210608"/>
            <a:ext cx="311002" cy="35707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94459" y="2533367"/>
            <a:ext cx="311002" cy="35707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837655" y="2210608"/>
            <a:ext cx="311002" cy="35707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837655" y="2567684"/>
            <a:ext cx="311002" cy="357076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3935443" y="1195584"/>
            <a:ext cx="2335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16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935443" y="5167578"/>
            <a:ext cx="2335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24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5226" y="839792"/>
            <a:ext cx="1999785" cy="132642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666224" y="2243702"/>
            <a:ext cx="311002" cy="35707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818624" y="2396102"/>
            <a:ext cx="311002" cy="35707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1021490" y="2243702"/>
            <a:ext cx="311002" cy="35707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1167688" y="2649317"/>
            <a:ext cx="311002" cy="35707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670422" y="2600778"/>
            <a:ext cx="311002" cy="35707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1109420" y="2444436"/>
            <a:ext cx="311002" cy="35707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140923" y="3048736"/>
            <a:ext cx="622896" cy="1756569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362132" y="3091072"/>
            <a:ext cx="622896" cy="175656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569566" y="3133407"/>
            <a:ext cx="622896" cy="175656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777000" y="3091072"/>
            <a:ext cx="622896" cy="1756569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984434" y="3048737"/>
            <a:ext cx="622896" cy="175656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 rot="5400000">
            <a:off x="894742" y="2280303"/>
            <a:ext cx="622896" cy="175656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304" y="3505095"/>
            <a:ext cx="3938357" cy="1463167"/>
          </a:xfrm>
          <a:prstGeom prst="rect">
            <a:avLst/>
          </a:prstGeom>
        </p:spPr>
      </p:pic>
      <p:sp>
        <p:nvSpPr>
          <p:cNvPr id="30" name="L-shape 18">
            <a:extLst>
              <a:ext uri="{FF2B5EF4-FFF2-40B4-BE49-F238E27FC236}">
                <a16:creationId xmlns:a16="http://schemas.microsoft.com/office/drawing/2014/main" id="{2733F7A2-12B9-584C-95AF-F625C822A2E9}"/>
              </a:ext>
            </a:extLst>
          </p:cNvPr>
          <p:cNvSpPr/>
          <p:nvPr/>
        </p:nvSpPr>
        <p:spPr>
          <a:xfrm rot="2125914" flipH="1">
            <a:off x="5980633" y="2382302"/>
            <a:ext cx="423573" cy="794027"/>
          </a:xfrm>
          <a:prstGeom prst="corner">
            <a:avLst>
              <a:gd name="adj1" fmla="val 44924"/>
              <a:gd name="adj2" fmla="val 45026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L-shape 18">
            <a:extLst>
              <a:ext uri="{FF2B5EF4-FFF2-40B4-BE49-F238E27FC236}">
                <a16:creationId xmlns:a16="http://schemas.microsoft.com/office/drawing/2014/main" id="{2733F7A2-12B9-584C-95AF-F625C822A2E9}"/>
              </a:ext>
            </a:extLst>
          </p:cNvPr>
          <p:cNvSpPr/>
          <p:nvPr/>
        </p:nvSpPr>
        <p:spPr>
          <a:xfrm rot="2125914" flipH="1">
            <a:off x="5980633" y="4018610"/>
            <a:ext cx="423573" cy="794027"/>
          </a:xfrm>
          <a:prstGeom prst="corner">
            <a:avLst>
              <a:gd name="adj1" fmla="val 43418"/>
              <a:gd name="adj2" fmla="val 43511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5878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33333E-6 L 0.23091 -0.06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45" y="-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7.40741E-7 L 0.44271 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35" y="16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7 L 0.46736 0.008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68" y="39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0.49149 0.0034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66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59259E-6 L 0.446 -2.59259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92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48148E-6 L 0.47205 0.0289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94" y="143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59259E-6 L 0.48368 0.0210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84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07407E-6 L -0.75139 -4.07407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6 L 0.24497 0.0731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0" y="3657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0.23055 0.0328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28" y="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8148E-6 L 0.49375 0.22338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88" y="11157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7 L 0.4691 0.2893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55" y="14468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7 L 0.50573 0.2412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78" y="1206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48148E-6 L 0.49462 0.2354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22" y="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57" grpId="0"/>
      <p:bldP spid="30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Have a go at questions 3 - 5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4561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0220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783568" y="699627"/>
            <a:ext cx="836043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Complete the part-whole models</a:t>
            </a: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1) 	</a:t>
            </a:r>
            <a:endParaRPr lang="en-GB" dirty="0" smtClean="0">
              <a:latin typeface="Comic Sans MS" panose="030F0702030302020204" pitchFamily="66" charset="0"/>
            </a:endParaRP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 						     2)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  <a:r>
              <a:rPr lang="en-GB" sz="2800" dirty="0" smtClean="0">
                <a:latin typeface="Comic Sans MS" panose="030F0702030302020204" pitchFamily="66" charset="0"/>
              </a:rPr>
              <a:t>	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3) 	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898" y="1377459"/>
            <a:ext cx="2377326" cy="237989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687483" y="2917768"/>
            <a:ext cx="241069" cy="2410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1687483" y="3327862"/>
            <a:ext cx="241069" cy="2410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2116763" y="2917767"/>
            <a:ext cx="241069" cy="2410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2116763" y="3327862"/>
            <a:ext cx="241069" cy="2410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>
            <a:off x="3077401" y="2917768"/>
            <a:ext cx="241069" cy="2410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>
            <a:off x="3506681" y="2917767"/>
            <a:ext cx="241069" cy="2410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/>
          <p:cNvSpPr/>
          <p:nvPr/>
        </p:nvSpPr>
        <p:spPr>
          <a:xfrm>
            <a:off x="3506681" y="3327862"/>
            <a:ext cx="241069" cy="2410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74440" y="2652077"/>
            <a:ext cx="2377326" cy="2379893"/>
          </a:xfrm>
          <a:prstGeom prst="rect">
            <a:avLst/>
          </a:prstGeom>
        </p:spPr>
      </p:pic>
      <p:sp>
        <p:nvSpPr>
          <p:cNvPr id="43" name="Oval 42"/>
          <p:cNvSpPr/>
          <p:nvPr/>
        </p:nvSpPr>
        <p:spPr>
          <a:xfrm rot="5400000">
            <a:off x="6560115" y="3936176"/>
            <a:ext cx="241069" cy="2410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/>
          <p:cNvSpPr/>
          <p:nvPr/>
        </p:nvSpPr>
        <p:spPr>
          <a:xfrm rot="5400000">
            <a:off x="6843871" y="4085037"/>
            <a:ext cx="241069" cy="2410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/>
          <p:cNvSpPr/>
          <p:nvPr/>
        </p:nvSpPr>
        <p:spPr>
          <a:xfrm rot="5400000">
            <a:off x="7106788" y="3940281"/>
            <a:ext cx="241069" cy="2410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/>
          <p:cNvSpPr/>
          <p:nvPr/>
        </p:nvSpPr>
        <p:spPr>
          <a:xfrm rot="5400000">
            <a:off x="6822024" y="3757404"/>
            <a:ext cx="241069" cy="2410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/>
          <p:cNvSpPr/>
          <p:nvPr/>
        </p:nvSpPr>
        <p:spPr>
          <a:xfrm rot="5400000">
            <a:off x="6824154" y="3431770"/>
            <a:ext cx="241069" cy="2410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/>
          <p:cNvSpPr/>
          <p:nvPr/>
        </p:nvSpPr>
        <p:spPr>
          <a:xfrm rot="5400000">
            <a:off x="6524896" y="3613899"/>
            <a:ext cx="241069" cy="2410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/>
          <p:cNvSpPr/>
          <p:nvPr/>
        </p:nvSpPr>
        <p:spPr>
          <a:xfrm rot="5400000">
            <a:off x="7130289" y="3613898"/>
            <a:ext cx="241069" cy="2410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/>
          <p:cNvSpPr/>
          <p:nvPr/>
        </p:nvSpPr>
        <p:spPr>
          <a:xfrm rot="5400000">
            <a:off x="5621579" y="4305032"/>
            <a:ext cx="241069" cy="2410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/>
          <p:cNvSpPr/>
          <p:nvPr/>
        </p:nvSpPr>
        <p:spPr>
          <a:xfrm rot="5400000">
            <a:off x="5322321" y="4487161"/>
            <a:ext cx="241069" cy="2410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13343" y="4031725"/>
            <a:ext cx="2377326" cy="2379893"/>
          </a:xfrm>
          <a:prstGeom prst="rect">
            <a:avLst/>
          </a:prstGeom>
        </p:spPr>
      </p:pic>
      <p:sp>
        <p:nvSpPr>
          <p:cNvPr id="55" name="Oval 54"/>
          <p:cNvSpPr/>
          <p:nvPr/>
        </p:nvSpPr>
        <p:spPr>
          <a:xfrm rot="16200000">
            <a:off x="1566948" y="4887619"/>
            <a:ext cx="241069" cy="2410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/>
          <p:cNvSpPr/>
          <p:nvPr/>
        </p:nvSpPr>
        <p:spPr>
          <a:xfrm rot="16200000">
            <a:off x="1566948" y="5297713"/>
            <a:ext cx="241069" cy="2410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/>
          <p:cNvSpPr/>
          <p:nvPr/>
        </p:nvSpPr>
        <p:spPr>
          <a:xfrm rot="16200000">
            <a:off x="1996228" y="4887618"/>
            <a:ext cx="241069" cy="2410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/>
          <p:cNvSpPr/>
          <p:nvPr/>
        </p:nvSpPr>
        <p:spPr>
          <a:xfrm rot="16200000">
            <a:off x="1996228" y="5297713"/>
            <a:ext cx="241069" cy="2410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/>
          <p:cNvSpPr/>
          <p:nvPr/>
        </p:nvSpPr>
        <p:spPr>
          <a:xfrm rot="16200000">
            <a:off x="1781588" y="5092665"/>
            <a:ext cx="241069" cy="2410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Oval 61"/>
          <p:cNvSpPr/>
          <p:nvPr/>
        </p:nvSpPr>
        <p:spPr>
          <a:xfrm rot="16200000">
            <a:off x="2944613" y="4205914"/>
            <a:ext cx="241069" cy="2410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Oval 62"/>
          <p:cNvSpPr/>
          <p:nvPr/>
        </p:nvSpPr>
        <p:spPr>
          <a:xfrm rot="16200000">
            <a:off x="2944613" y="4616008"/>
            <a:ext cx="241069" cy="2410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Oval 63"/>
          <p:cNvSpPr/>
          <p:nvPr/>
        </p:nvSpPr>
        <p:spPr>
          <a:xfrm rot="16200000">
            <a:off x="3373893" y="4205913"/>
            <a:ext cx="241069" cy="2410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Oval 64"/>
          <p:cNvSpPr/>
          <p:nvPr/>
        </p:nvSpPr>
        <p:spPr>
          <a:xfrm rot="16200000">
            <a:off x="3373893" y="4616008"/>
            <a:ext cx="241069" cy="2410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Oval 65"/>
          <p:cNvSpPr/>
          <p:nvPr/>
        </p:nvSpPr>
        <p:spPr>
          <a:xfrm rot="16200000">
            <a:off x="3159253" y="4410960"/>
            <a:ext cx="241069" cy="2410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1963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783568" y="699627"/>
            <a:ext cx="836043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Complete </a:t>
            </a:r>
            <a:r>
              <a:rPr lang="en-GB" sz="2800" dirty="0">
                <a:latin typeface="Comic Sans MS" panose="030F0702030302020204" pitchFamily="66" charset="0"/>
              </a:rPr>
              <a:t>the part-whole </a:t>
            </a:r>
            <a:r>
              <a:rPr lang="en-GB" sz="2800" dirty="0" smtClean="0">
                <a:latin typeface="Comic Sans MS" panose="030F0702030302020204" pitchFamily="66" charset="0"/>
              </a:rPr>
              <a:t>models</a:t>
            </a: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1) 	</a:t>
            </a:r>
            <a:endParaRPr lang="en-GB" dirty="0" smtClean="0">
              <a:latin typeface="Comic Sans MS" panose="030F0702030302020204" pitchFamily="66" charset="0"/>
            </a:endParaRP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 						     2)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  <a:r>
              <a:rPr lang="en-GB" sz="2800" dirty="0" smtClean="0">
                <a:latin typeface="Comic Sans MS" panose="030F0702030302020204" pitchFamily="66" charset="0"/>
              </a:rPr>
              <a:t>	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3) 	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898" y="1377459"/>
            <a:ext cx="2377326" cy="237989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687483" y="2917768"/>
            <a:ext cx="241069" cy="2410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1687483" y="3327862"/>
            <a:ext cx="241069" cy="2410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2116763" y="2917767"/>
            <a:ext cx="241069" cy="2410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2116763" y="3327862"/>
            <a:ext cx="241069" cy="2410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>
            <a:off x="3077401" y="2917768"/>
            <a:ext cx="241069" cy="2410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>
            <a:off x="3506681" y="2917767"/>
            <a:ext cx="241069" cy="2410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/>
          <p:cNvSpPr/>
          <p:nvPr/>
        </p:nvSpPr>
        <p:spPr>
          <a:xfrm>
            <a:off x="3506681" y="3327862"/>
            <a:ext cx="241069" cy="2410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74440" y="2652077"/>
            <a:ext cx="2377326" cy="2379893"/>
          </a:xfrm>
          <a:prstGeom prst="rect">
            <a:avLst/>
          </a:prstGeom>
        </p:spPr>
      </p:pic>
      <p:sp>
        <p:nvSpPr>
          <p:cNvPr id="43" name="Oval 42"/>
          <p:cNvSpPr/>
          <p:nvPr/>
        </p:nvSpPr>
        <p:spPr>
          <a:xfrm rot="5400000">
            <a:off x="6560115" y="3936176"/>
            <a:ext cx="241069" cy="2410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/>
          <p:cNvSpPr/>
          <p:nvPr/>
        </p:nvSpPr>
        <p:spPr>
          <a:xfrm rot="5400000">
            <a:off x="6843871" y="4085037"/>
            <a:ext cx="241069" cy="2410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/>
          <p:cNvSpPr/>
          <p:nvPr/>
        </p:nvSpPr>
        <p:spPr>
          <a:xfrm rot="5400000">
            <a:off x="7106788" y="3940281"/>
            <a:ext cx="241069" cy="2410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/>
          <p:cNvSpPr/>
          <p:nvPr/>
        </p:nvSpPr>
        <p:spPr>
          <a:xfrm rot="5400000">
            <a:off x="6822024" y="3757404"/>
            <a:ext cx="241069" cy="2410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/>
          <p:cNvSpPr/>
          <p:nvPr/>
        </p:nvSpPr>
        <p:spPr>
          <a:xfrm rot="5400000">
            <a:off x="6824154" y="3431770"/>
            <a:ext cx="241069" cy="2410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/>
          <p:cNvSpPr/>
          <p:nvPr/>
        </p:nvSpPr>
        <p:spPr>
          <a:xfrm rot="5400000">
            <a:off x="6524896" y="3613899"/>
            <a:ext cx="241069" cy="2410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/>
          <p:cNvSpPr/>
          <p:nvPr/>
        </p:nvSpPr>
        <p:spPr>
          <a:xfrm rot="5400000">
            <a:off x="7130289" y="3613898"/>
            <a:ext cx="241069" cy="2410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/>
          <p:cNvSpPr/>
          <p:nvPr/>
        </p:nvSpPr>
        <p:spPr>
          <a:xfrm rot="5400000">
            <a:off x="5621579" y="4305032"/>
            <a:ext cx="241069" cy="2410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/>
          <p:cNvSpPr/>
          <p:nvPr/>
        </p:nvSpPr>
        <p:spPr>
          <a:xfrm rot="5400000">
            <a:off x="5322321" y="4487161"/>
            <a:ext cx="241069" cy="2410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13343" y="4031725"/>
            <a:ext cx="2377326" cy="2379893"/>
          </a:xfrm>
          <a:prstGeom prst="rect">
            <a:avLst/>
          </a:prstGeom>
        </p:spPr>
      </p:pic>
      <p:sp>
        <p:nvSpPr>
          <p:cNvPr id="55" name="Oval 54"/>
          <p:cNvSpPr/>
          <p:nvPr/>
        </p:nvSpPr>
        <p:spPr>
          <a:xfrm rot="16200000">
            <a:off x="1591887" y="4879306"/>
            <a:ext cx="241069" cy="2410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/>
          <p:cNvSpPr/>
          <p:nvPr/>
        </p:nvSpPr>
        <p:spPr>
          <a:xfrm rot="16200000">
            <a:off x="1591887" y="5289400"/>
            <a:ext cx="241069" cy="2410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/>
          <p:cNvSpPr/>
          <p:nvPr/>
        </p:nvSpPr>
        <p:spPr>
          <a:xfrm rot="16200000">
            <a:off x="2021167" y="4879305"/>
            <a:ext cx="241069" cy="2410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/>
          <p:cNvSpPr/>
          <p:nvPr/>
        </p:nvSpPr>
        <p:spPr>
          <a:xfrm rot="16200000">
            <a:off x="2021167" y="5289400"/>
            <a:ext cx="241069" cy="2410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/>
          <p:cNvSpPr/>
          <p:nvPr/>
        </p:nvSpPr>
        <p:spPr>
          <a:xfrm rot="16200000">
            <a:off x="1806527" y="5084352"/>
            <a:ext cx="241069" cy="2410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Oval 61"/>
          <p:cNvSpPr/>
          <p:nvPr/>
        </p:nvSpPr>
        <p:spPr>
          <a:xfrm rot="16200000">
            <a:off x="2944613" y="4205914"/>
            <a:ext cx="241069" cy="2410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Oval 62"/>
          <p:cNvSpPr/>
          <p:nvPr/>
        </p:nvSpPr>
        <p:spPr>
          <a:xfrm rot="16200000">
            <a:off x="2944613" y="4616008"/>
            <a:ext cx="241069" cy="2410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Oval 63"/>
          <p:cNvSpPr/>
          <p:nvPr/>
        </p:nvSpPr>
        <p:spPr>
          <a:xfrm rot="16200000">
            <a:off x="3373893" y="4205913"/>
            <a:ext cx="241069" cy="2410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Oval 64"/>
          <p:cNvSpPr/>
          <p:nvPr/>
        </p:nvSpPr>
        <p:spPr>
          <a:xfrm rot="16200000">
            <a:off x="3373893" y="4616008"/>
            <a:ext cx="241069" cy="2410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Oval 65"/>
          <p:cNvSpPr/>
          <p:nvPr/>
        </p:nvSpPr>
        <p:spPr>
          <a:xfrm rot="16200000">
            <a:off x="3159253" y="4410960"/>
            <a:ext cx="241069" cy="2410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471164" y="1573475"/>
            <a:ext cx="4667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7</a:t>
            </a:r>
            <a:endParaRPr lang="en-GB" sz="3600" dirty="0">
              <a:solidFill>
                <a:schemeClr val="accent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335688" y="2855732"/>
            <a:ext cx="4667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5</a:t>
            </a:r>
            <a:endParaRPr lang="en-GB" sz="3600" dirty="0">
              <a:solidFill>
                <a:schemeClr val="accent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052572" y="5604703"/>
            <a:ext cx="4667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0</a:t>
            </a:r>
            <a:endParaRPr lang="en-GB" sz="3600" dirty="0">
              <a:solidFill>
                <a:schemeClr val="accent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1213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2" grpId="0" animBg="1"/>
      <p:bldP spid="63" grpId="0" animBg="1"/>
      <p:bldP spid="64" grpId="0" animBg="1"/>
      <p:bldP spid="65" grpId="0" animBg="1"/>
      <p:bldP spid="66" grpId="0" animBg="1"/>
      <p:bldP spid="2" grpId="0"/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9133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643" y="4567483"/>
            <a:ext cx="3938357" cy="146316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644" y="2875478"/>
            <a:ext cx="3938357" cy="146316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2667" y="466271"/>
            <a:ext cx="747045" cy="74704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427416" y="608960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Have a think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644" y="1189101"/>
            <a:ext cx="3938357" cy="146316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 rot="5400000">
            <a:off x="2175379" y="1462536"/>
            <a:ext cx="622896" cy="175656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388" y="3234217"/>
            <a:ext cx="920085" cy="113866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623" y="3277968"/>
            <a:ext cx="832117" cy="103865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410" y="5299066"/>
            <a:ext cx="349275" cy="37030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29643" y="4901409"/>
            <a:ext cx="590632" cy="114978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 rot="5400000">
            <a:off x="2175379" y="1151088"/>
            <a:ext cx="622896" cy="175656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9934" t="34426" r="42244" b="42987"/>
          <a:stretch/>
        </p:blipFill>
        <p:spPr>
          <a:xfrm>
            <a:off x="3983695" y="1816517"/>
            <a:ext cx="311002" cy="35707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9934" t="34426" r="42244" b="42987"/>
          <a:stretch/>
        </p:blipFill>
        <p:spPr>
          <a:xfrm>
            <a:off x="3983695" y="2151802"/>
            <a:ext cx="311002" cy="35707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9934" t="34426" r="42244" b="42987"/>
          <a:stretch/>
        </p:blipFill>
        <p:spPr>
          <a:xfrm>
            <a:off x="4376787" y="1816517"/>
            <a:ext cx="311002" cy="35707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9934" t="34426" r="42244" b="42987"/>
          <a:stretch/>
        </p:blipFill>
        <p:spPr>
          <a:xfrm>
            <a:off x="4376787" y="2148541"/>
            <a:ext cx="311002" cy="357076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6554869" y="1702667"/>
            <a:ext cx="2335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24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449" y="3277968"/>
            <a:ext cx="832117" cy="103865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275" y="3277968"/>
            <a:ext cx="832117" cy="103865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101" y="3277968"/>
            <a:ext cx="832117" cy="103865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926" y="3277968"/>
            <a:ext cx="832117" cy="1038654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01721" y="4901409"/>
            <a:ext cx="590632" cy="114978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73799" y="4901409"/>
            <a:ext cx="590632" cy="1149789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45878" y="4901409"/>
            <a:ext cx="590632" cy="1149789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6554869" y="3414838"/>
            <a:ext cx="2335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15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554869" y="5127008"/>
            <a:ext cx="2335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41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9356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28" grpId="2"/>
      <p:bldP spid="28" grpId="3"/>
      <p:bldP spid="28" grpId="4"/>
      <p:bldP spid="28" grpId="5"/>
      <p:bldP spid="43" grpId="0"/>
      <p:bldP spid="53" grpId="0"/>
      <p:bldP spid="53" grpId="1"/>
      <p:bldP spid="58" grpId="0"/>
      <p:bldP spid="5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644" y="2875478"/>
            <a:ext cx="3938357" cy="146316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2667" y="466271"/>
            <a:ext cx="747045" cy="74704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427416" y="608960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Have a think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644" y="1189101"/>
            <a:ext cx="3938357" cy="146316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 rot="5400000">
            <a:off x="2175379" y="1462536"/>
            <a:ext cx="622896" cy="175656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265" y="3279684"/>
            <a:ext cx="565396" cy="55147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20" y="3279684"/>
            <a:ext cx="565396" cy="55147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 rot="5400000">
            <a:off x="2175379" y="1151088"/>
            <a:ext cx="622896" cy="175656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3996221" y="1816517"/>
            <a:ext cx="311002" cy="35707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3996221" y="2151802"/>
            <a:ext cx="311002" cy="35707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4389313" y="1816517"/>
            <a:ext cx="311002" cy="35707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4389313" y="2148541"/>
            <a:ext cx="311002" cy="357076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6554869" y="1702667"/>
            <a:ext cx="2335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24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661" y="3279684"/>
            <a:ext cx="565396" cy="55147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057" y="3279684"/>
            <a:ext cx="565396" cy="55147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709" y="3772211"/>
            <a:ext cx="565396" cy="55147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554868" y="3341963"/>
            <a:ext cx="2335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24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68" y="3279684"/>
            <a:ext cx="565396" cy="55147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164" y="3279684"/>
            <a:ext cx="565396" cy="55147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002" y="3772211"/>
            <a:ext cx="565396" cy="55147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731" y="3772211"/>
            <a:ext cx="565396" cy="55147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289" y="3772211"/>
            <a:ext cx="565396" cy="55147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198" y="3772211"/>
            <a:ext cx="565396" cy="551470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6554867" y="3341963"/>
            <a:ext cx="2335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56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7367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57" grpId="0"/>
      <p:bldP spid="57" grpId="1"/>
      <p:bldP spid="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143" y="3453124"/>
            <a:ext cx="3765547" cy="13989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10" y="3453124"/>
            <a:ext cx="3765547" cy="13989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 rot="4500000">
            <a:off x="1972071" y="2170699"/>
            <a:ext cx="622896" cy="17565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 rot="6900000">
            <a:off x="1231302" y="1590215"/>
            <a:ext cx="622896" cy="17565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70914" y="610846"/>
            <a:ext cx="2335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32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2363246" y="2113033"/>
            <a:ext cx="311002" cy="3570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115629" y="2711159"/>
            <a:ext cx="311002" cy="3570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777" y="1058171"/>
            <a:ext cx="1491232" cy="102981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49257" y="1088782"/>
            <a:ext cx="1400438" cy="96711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 rot="2700000">
            <a:off x="5833828" y="1727224"/>
            <a:ext cx="622896" cy="175656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 rot="9000000">
            <a:off x="7460656" y="1805165"/>
            <a:ext cx="622896" cy="175656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7149688" y="2252018"/>
            <a:ext cx="311002" cy="35707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7259666" y="2825629"/>
            <a:ext cx="311002" cy="35707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7772104" y="2222937"/>
            <a:ext cx="311002" cy="35707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5862478" y="2077833"/>
            <a:ext cx="311002" cy="3570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7360062" y="2539692"/>
            <a:ext cx="311002" cy="35707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7582803" y="2802917"/>
            <a:ext cx="311002" cy="35707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6566213" y="2301843"/>
            <a:ext cx="311002" cy="35707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6439371" y="2613838"/>
            <a:ext cx="311002" cy="35707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7062608" y="2547447"/>
            <a:ext cx="311002" cy="35707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6259555" y="2875417"/>
            <a:ext cx="311002" cy="35707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6771768" y="2580013"/>
            <a:ext cx="311002" cy="35707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6639875" y="2952598"/>
            <a:ext cx="311002" cy="35707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 rot="5400000">
            <a:off x="2771979" y="1727226"/>
            <a:ext cx="622896" cy="17565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044277" y="3657614"/>
                <a:ext cx="325994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>
                    <a:latin typeface="Comic Sans MS" panose="030F0702030302020204" pitchFamily="66" charset="0"/>
                  </a:rPr>
                  <a:t>3 tens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32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200" dirty="0" smtClean="0">
                    <a:latin typeface="Comic Sans MS" panose="030F0702030302020204" pitchFamily="66" charset="0"/>
                  </a:rPr>
                  <a:t>2 ones</a:t>
                </a:r>
                <a:endParaRPr lang="en-GB" sz="2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277" y="3657614"/>
                <a:ext cx="3259941" cy="584775"/>
              </a:xfrm>
              <a:prstGeom prst="rect">
                <a:avLst/>
              </a:prstGeom>
              <a:blipFill>
                <a:blip r:embed="rId10"/>
                <a:stretch>
                  <a:fillRect l="-4673" t="-13542" r="-374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040580" y="3712175"/>
                <a:ext cx="367326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>
                    <a:latin typeface="Comic Sans MS" panose="030F0702030302020204" pitchFamily="66" charset="0"/>
                  </a:rPr>
                  <a:t>2 tens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32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200" dirty="0" smtClean="0">
                    <a:latin typeface="Comic Sans MS" panose="030F0702030302020204" pitchFamily="66" charset="0"/>
                  </a:rPr>
                  <a:t>12 ones</a:t>
                </a:r>
                <a:endParaRPr lang="en-GB" sz="2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0580" y="3712175"/>
                <a:ext cx="3673269" cy="584775"/>
              </a:xfrm>
              <a:prstGeom prst="rect">
                <a:avLst/>
              </a:prstGeom>
              <a:blipFill>
                <a:blip r:embed="rId11"/>
                <a:stretch>
                  <a:fillRect l="-4319" t="-13542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ounded Rectangle 38"/>
          <p:cNvSpPr/>
          <p:nvPr/>
        </p:nvSpPr>
        <p:spPr>
          <a:xfrm rot="14247373">
            <a:off x="6341860" y="2198195"/>
            <a:ext cx="1322056" cy="1397170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ounded Rectangle 39"/>
          <p:cNvSpPr/>
          <p:nvPr/>
        </p:nvSpPr>
        <p:spPr>
          <a:xfrm>
            <a:off x="6394767" y="3877197"/>
            <a:ext cx="1499038" cy="870381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 rot="5400000">
            <a:off x="6827345" y="3473774"/>
            <a:ext cx="622896" cy="175656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169" y="4932037"/>
            <a:ext cx="1999785" cy="13264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74458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44444E-6 L -0.07396 0.23426 " pathEditMode="relative" rAng="0" ptsTypes="AA">
                                      <p:cBhvr>
                                        <p:cTn id="11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8" y="11713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1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7037E-6 L 0.00851 0.22801 " pathEditMode="relative" rAng="0" ptsTypes="AA">
                                      <p:cBhvr>
                                        <p:cTn id="12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11389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500000">
                                      <p:cBhvr>
                                        <p:cTn id="1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0.07813 0.29491 " pathEditMode="relative" rAng="0" ptsTypes="AA">
                                      <p:cBhvr>
                                        <p:cTn id="12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6" y="14745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0.05729 0.20092 " pathEditMode="relative" rAng="0" ptsTypes="AA">
                                      <p:cBhvr>
                                        <p:cTn id="12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" y="10046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11111E-6 L -0.1618 0.25278 " pathEditMode="relative" rAng="0" ptsTypes="AA">
                                      <p:cBhvr>
                                        <p:cTn id="131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90" y="1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600000">
                                      <p:cBhvr>
                                        <p:cTn id="1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11111E-6 L -0.06858 0.20926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8" y="10463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7037E-6 L -0.25451 0.24352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26" y="12176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0.01423 0.25833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" y="12917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0.03628 0.22732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6" y="11366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 L 0.01598 0.26458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" y="13218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81481E-6 L 0.05208 0.28263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4" y="14120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0.02535 0.21689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7" y="10833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22222E-6 L 0.03524 0.23148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3" y="11574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7407E-6 L 0.00816 0.25024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" y="12500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07407E-6 L 0.02205 0.25717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4" y="12847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6 L 0.02135 0.2673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13356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0.0066 0.21875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" y="10926"/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33333E-6 L 0.01927 0.21019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5" y="10509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0.03142 0.20833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-0.18438 0.04977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19" y="2477"/>
                                    </p:animMotion>
                                  </p:childTnLst>
                                </p:cTn>
                              </p:par>
                              <p:par>
                                <p:cTn id="2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98 0.26458 L -0.06059 0.28356 " pathEditMode="relative" rAng="0" ptsTypes="AA">
                                      <p:cBhvr>
                                        <p:cTn id="2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37" y="949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24 0.23148 L -0.0901 0.19514 " pathEditMode="relative" rAng="0" ptsTypes="AA">
                                      <p:cBhvr>
                                        <p:cTn id="2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67" y="-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  <p:bldP spid="37" grpId="0"/>
      <p:bldP spid="37" grpId="1"/>
      <p:bldP spid="39" grpId="0" animBg="1"/>
      <p:bldP spid="39" grpId="1" animBg="1"/>
      <p:bldP spid="40" grpId="0" animBg="1"/>
      <p:bldP spid="4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Have a go at questions 1 and 2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7480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4.8|3.6|6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0.9|5.3|3.5|4.4|6.7|4|0.9|14.7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5.4|2|4.6|5.6|4.6|3.3|9.1|5|8.6|2.8|2.7|8.9|3.2|7.1|3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3|2.9|16.5|4.2|1.4|1.2|1.1|1|1.2|1.1|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2.5|5.7|7.6|7.6|3.5|10.6|0.9|1.3|3.9|1|6.2|4.8|9|1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7.7|7.2|16.7|7.1|14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4.5|2.8|12.9|1.9|3.5|4.6|4.4|8.7|11.5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0DFDCEB-624B-4875-9124-F91946A8D6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727757-3061-47D3-99FD-9493F136DC43}">
  <ds:schemaRefs>
    <ds:schemaRef ds:uri="http://purl.org/dc/terms/"/>
    <ds:schemaRef ds:uri="http://www.w3.org/XML/1998/namespace"/>
    <ds:schemaRef ds:uri="522d4c35-b548-4432-90ae-af4376e1c4b4"/>
    <ds:schemaRef ds:uri="http://purl.org/dc/elements/1.1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3535</TotalTime>
  <Words>69</Words>
  <Application>Microsoft Office PowerPoint</Application>
  <PresentationFormat>On-screen Show (4:3)</PresentationFormat>
  <Paragraphs>45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1_Your turn activity lesson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1 and 2 on the worksheet</vt:lpstr>
      <vt:lpstr>PowerPoint Presentation</vt:lpstr>
      <vt:lpstr>PowerPoint Presentation</vt:lpstr>
      <vt:lpstr>Have a go at questions 3 - 5 on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James Clegg</cp:lastModifiedBy>
  <cp:revision>255</cp:revision>
  <dcterms:created xsi:type="dcterms:W3CDTF">2019-07-05T11:02:13Z</dcterms:created>
  <dcterms:modified xsi:type="dcterms:W3CDTF">2020-09-09T09:02:27Z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