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50" r:id="rId11"/>
    <p:sldMasterId id="2147483684" r:id="rId12"/>
  </p:sldMasterIdLst>
  <p:notesMasterIdLst>
    <p:notesMasterId r:id="rId28"/>
  </p:notesMasterIdLst>
  <p:sldIdLst>
    <p:sldId id="316" r:id="rId13"/>
    <p:sldId id="297" r:id="rId14"/>
    <p:sldId id="301" r:id="rId15"/>
    <p:sldId id="319" r:id="rId16"/>
    <p:sldId id="298" r:id="rId17"/>
    <p:sldId id="300" r:id="rId18"/>
    <p:sldId id="320" r:id="rId19"/>
    <p:sldId id="321" r:id="rId20"/>
    <p:sldId id="322" r:id="rId21"/>
    <p:sldId id="323" r:id="rId22"/>
    <p:sldId id="324" r:id="rId23"/>
    <p:sldId id="325" r:id="rId24"/>
    <p:sldId id="293" r:id="rId25"/>
    <p:sldId id="315" r:id="rId26"/>
    <p:sldId id="26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977" autoAdjust="0"/>
  </p:normalViewPr>
  <p:slideViewPr>
    <p:cSldViewPr snapToGrid="0" snapToObjects="1">
      <p:cViewPr varScale="1">
        <p:scale>
          <a:sx n="64" d="100"/>
          <a:sy n="64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07/09/2020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04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16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07/09/2020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330778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9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07/09/2020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0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8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83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3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71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Have a go at questions 1,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00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Have a go at questions 1,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29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3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8A87BA8-EE05-5B47-AA8E-5C40480EF8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9/7/2020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9004220-09CD-BB40-9D4B-3D471FD520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B58596D-144E-6F4B-8342-E9E1FC0F71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6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DB37CFC6-37C9-CE49-AB05-C39AD71AAE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ign with white text&#10;&#10;Description automatically generated">
            <a:extLst>
              <a:ext uri="{FF2B5EF4-FFF2-40B4-BE49-F238E27FC236}">
                <a16:creationId xmlns:a16="http://schemas.microsoft.com/office/drawing/2014/main" id="{627127CC-F8BF-374D-9CF0-C9021CFC3C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12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634670BB-6BE0-8F4F-A2E1-506C97C353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1F9FB75-2361-044D-8BC0-87797F0B3C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5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8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6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23.emf"/><Relationship Id="rId5" Type="http://schemas.openxmlformats.org/officeDocument/2006/relationships/image" Target="../media/image24.em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24.e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37" y="1255587"/>
            <a:ext cx="4852837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94241" y="1808444"/>
            <a:ext cx="3349380" cy="4065854"/>
            <a:chOff x="4481245" y="1776223"/>
            <a:chExt cx="3349380" cy="4065854"/>
          </a:xfrm>
        </p:grpSpPr>
        <p:grpSp>
          <p:nvGrpSpPr>
            <p:cNvPr id="24" name="Group 23"/>
            <p:cNvGrpSpPr/>
            <p:nvPr/>
          </p:nvGrpSpPr>
          <p:grpSpPr>
            <a:xfrm rot="5400000">
              <a:off x="4123008" y="2134460"/>
              <a:ext cx="4065854" cy="3349380"/>
              <a:chOff x="2036004" y="2166681"/>
              <a:chExt cx="4065854" cy="334938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4162845" y="2903825"/>
                <a:ext cx="814550" cy="133003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194499" y="2903825"/>
                <a:ext cx="968346" cy="133003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3403098" y="2166681"/>
                <a:ext cx="1519494" cy="1519494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036004" y="3948727"/>
                <a:ext cx="1519494" cy="1519494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582364" y="3996567"/>
                <a:ext cx="1519494" cy="1519494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572114" y="3513496"/>
              <a:ext cx="9975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 smtClean="0">
                  <a:latin typeface="Comic Sans MS" panose="030F0702030302020204" pitchFamily="66" charset="0"/>
                </a:rPr>
                <a:t>29</a:t>
              </a:r>
              <a:endParaRPr lang="en-GB" sz="4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332473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 rot="5400000">
            <a:off x="2036004" y="2166681"/>
            <a:ext cx="4065854" cy="3349380"/>
            <a:chOff x="2036004" y="2166681"/>
            <a:chExt cx="4065854" cy="334938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162845" y="2903825"/>
              <a:ext cx="814550" cy="13300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194499" y="2903825"/>
              <a:ext cx="968346" cy="13300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3403098" y="2166681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2036004" y="3948727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4582364" y="3996567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488873" y="3550564"/>
            <a:ext cx="99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29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778707" y="1864172"/>
            <a:ext cx="488158" cy="13766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05356" y="4874497"/>
            <a:ext cx="243729" cy="2798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190153" y="1859117"/>
            <a:ext cx="488158" cy="13766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05356" y="5026897"/>
            <a:ext cx="243729" cy="2798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05356" y="5179297"/>
            <a:ext cx="243729" cy="2798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92814" y="4874497"/>
            <a:ext cx="243729" cy="2798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92814" y="5026897"/>
            <a:ext cx="243729" cy="2798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92814" y="5179297"/>
            <a:ext cx="243729" cy="2798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9085" y="4874497"/>
            <a:ext cx="243729" cy="2798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9085" y="5026897"/>
            <a:ext cx="243729" cy="2798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9085" y="5179297"/>
            <a:ext cx="243729" cy="27983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196390" y="5016567"/>
            <a:ext cx="243729" cy="27983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196390" y="5168967"/>
            <a:ext cx="243729" cy="27983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196390" y="5321367"/>
            <a:ext cx="243729" cy="27983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88065" y="5016567"/>
            <a:ext cx="243729" cy="27983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88065" y="5168967"/>
            <a:ext cx="243729" cy="27983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88065" y="5321367"/>
            <a:ext cx="243729" cy="27983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912601" y="4874497"/>
            <a:ext cx="243729" cy="27983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912601" y="5026897"/>
            <a:ext cx="243729" cy="27983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912601" y="5179297"/>
            <a:ext cx="243729" cy="27983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760312" y="4874497"/>
            <a:ext cx="243729" cy="27983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760312" y="5026897"/>
            <a:ext cx="243729" cy="27983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760312" y="5179297"/>
            <a:ext cx="243729" cy="27983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190056" y="4697084"/>
            <a:ext cx="243729" cy="27983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190056" y="4849484"/>
            <a:ext cx="243729" cy="27983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88065" y="4697084"/>
            <a:ext cx="243729" cy="27983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388065" y="4849484"/>
            <a:ext cx="243729" cy="27983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747032" y="5016567"/>
            <a:ext cx="243729" cy="27983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747032" y="5168967"/>
            <a:ext cx="243729" cy="27983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747032" y="5321367"/>
            <a:ext cx="243729" cy="27983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938707" y="5016567"/>
            <a:ext cx="243729" cy="27983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938707" y="5168967"/>
            <a:ext cx="243729" cy="27983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938707" y="5321367"/>
            <a:ext cx="243729" cy="27983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740698" y="4697084"/>
            <a:ext cx="243729" cy="27983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740698" y="4849484"/>
            <a:ext cx="243729" cy="27983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938707" y="4697084"/>
            <a:ext cx="243729" cy="27983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4938707" y="4849484"/>
            <a:ext cx="243729" cy="27983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00292" y="4874497"/>
            <a:ext cx="243729" cy="27983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00292" y="5026897"/>
            <a:ext cx="243729" cy="27983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5600292" y="5179297"/>
            <a:ext cx="243729" cy="279837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1172946" y="1187692"/>
            <a:ext cx="610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29 is made up of __ tens and __ ones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701171" y="1185002"/>
            <a:ext cx="36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0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377779" y="1173059"/>
            <a:ext cx="55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29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530" y="1649357"/>
            <a:ext cx="4074081" cy="468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4040169" y="208292"/>
            <a:ext cx="602578" cy="405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45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17466 4.8148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3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465 0 " pathEditMode="relative" ptsTypes="AA">
                                      <p:cBhvr>
                                        <p:cTn id="3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0.25 -3.703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1" grpId="2"/>
      <p:bldP spid="51" grpId="3"/>
      <p:bldP spid="54" grpId="0"/>
      <p:bldP spid="88" grpId="0"/>
      <p:bldP spid="89" grpId="0"/>
      <p:bldP spid="90" grpId="0"/>
      <p:bldP spid="7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94241" y="1808444"/>
            <a:ext cx="3349380" cy="4065854"/>
            <a:chOff x="4481245" y="1776223"/>
            <a:chExt cx="3349380" cy="4065854"/>
          </a:xfrm>
        </p:grpSpPr>
        <p:grpSp>
          <p:nvGrpSpPr>
            <p:cNvPr id="24" name="Group 23"/>
            <p:cNvGrpSpPr/>
            <p:nvPr/>
          </p:nvGrpSpPr>
          <p:grpSpPr>
            <a:xfrm rot="5400000">
              <a:off x="4123008" y="2134460"/>
              <a:ext cx="4065854" cy="3349380"/>
              <a:chOff x="2036004" y="2166681"/>
              <a:chExt cx="4065854" cy="334938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4162845" y="2903825"/>
                <a:ext cx="814550" cy="133003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194499" y="2903825"/>
                <a:ext cx="968346" cy="133003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3403098" y="2166681"/>
                <a:ext cx="1519494" cy="1519494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036004" y="3948727"/>
                <a:ext cx="1519494" cy="1519494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582364" y="3996567"/>
                <a:ext cx="1519494" cy="1519494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572114" y="3513496"/>
              <a:ext cx="9975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 smtClean="0">
                  <a:latin typeface="Comic Sans MS" panose="030F0702030302020204" pitchFamily="66" charset="0"/>
                </a:rPr>
                <a:t>29</a:t>
              </a:r>
              <a:endParaRPr lang="en-GB" sz="4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332473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 rot="5400000">
            <a:off x="2036004" y="2166681"/>
            <a:ext cx="4065854" cy="3349380"/>
            <a:chOff x="2036004" y="2166681"/>
            <a:chExt cx="4065854" cy="334938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162845" y="2903825"/>
              <a:ext cx="814550" cy="13300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194499" y="2903825"/>
              <a:ext cx="968346" cy="13300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3403098" y="2166681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2036004" y="3948727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4582364" y="3996567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488873" y="3550564"/>
            <a:ext cx="99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29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90241" y="4876648"/>
            <a:ext cx="243729" cy="2798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967677" y="1866737"/>
            <a:ext cx="488158" cy="13766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90241" y="5029048"/>
            <a:ext cx="243729" cy="2798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90241" y="5181448"/>
            <a:ext cx="243729" cy="2798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77699" y="4876648"/>
            <a:ext cx="243729" cy="2798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77699" y="5029048"/>
            <a:ext cx="243729" cy="2798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577699" y="5181448"/>
            <a:ext cx="243729" cy="2798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333970" y="4876648"/>
            <a:ext cx="243729" cy="2798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333970" y="5029048"/>
            <a:ext cx="243729" cy="2798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333970" y="5181448"/>
            <a:ext cx="243729" cy="27983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555833" y="4976921"/>
            <a:ext cx="243729" cy="27983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555833" y="5129321"/>
            <a:ext cx="243729" cy="27983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555833" y="5281721"/>
            <a:ext cx="243729" cy="27983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747508" y="4976921"/>
            <a:ext cx="243729" cy="279837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747508" y="5129321"/>
            <a:ext cx="243729" cy="27983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747508" y="5281721"/>
            <a:ext cx="243729" cy="27983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549499" y="4657438"/>
            <a:ext cx="243729" cy="27983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549499" y="4809838"/>
            <a:ext cx="243729" cy="27983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747508" y="4657438"/>
            <a:ext cx="243729" cy="27983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747508" y="4809838"/>
            <a:ext cx="243729" cy="279837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172946" y="1187692"/>
            <a:ext cx="610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29 is made up of __ ten and __ ones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24031" y="1185002"/>
            <a:ext cx="36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55859" y="1173059"/>
            <a:ext cx="55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19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1806" y="3477394"/>
            <a:ext cx="602578" cy="405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26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1" grpId="2"/>
      <p:bldP spid="51" grpId="3"/>
      <p:bldP spid="65" grpId="0"/>
      <p:bldP spid="66" grpId="0"/>
      <p:bldP spid="6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394241" y="1808444"/>
            <a:ext cx="3349380" cy="4065854"/>
            <a:chOff x="4481245" y="1776223"/>
            <a:chExt cx="3349380" cy="4065854"/>
          </a:xfrm>
        </p:grpSpPr>
        <p:grpSp>
          <p:nvGrpSpPr>
            <p:cNvPr id="24" name="Group 23"/>
            <p:cNvGrpSpPr/>
            <p:nvPr/>
          </p:nvGrpSpPr>
          <p:grpSpPr>
            <a:xfrm rot="5400000">
              <a:off x="4123008" y="2134460"/>
              <a:ext cx="4065854" cy="3349380"/>
              <a:chOff x="2036004" y="2166681"/>
              <a:chExt cx="4065854" cy="334938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4162845" y="2903825"/>
                <a:ext cx="814550" cy="133003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3194499" y="2903825"/>
                <a:ext cx="968346" cy="133003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3403098" y="2166681"/>
                <a:ext cx="1519494" cy="1519494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036004" y="3948727"/>
                <a:ext cx="1519494" cy="1519494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582364" y="3996567"/>
                <a:ext cx="1519494" cy="1519494"/>
              </a:xfrm>
              <a:prstGeom prst="ellipse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6572114" y="3513496"/>
              <a:ext cx="9975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 smtClean="0">
                  <a:latin typeface="Comic Sans MS" panose="030F0702030302020204" pitchFamily="66" charset="0"/>
                </a:rPr>
                <a:t>29</a:t>
              </a:r>
              <a:endParaRPr lang="en-GB" sz="48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332473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 rot="5400000">
            <a:off x="2036004" y="2166681"/>
            <a:ext cx="4065854" cy="3349380"/>
            <a:chOff x="2036004" y="2166681"/>
            <a:chExt cx="4065854" cy="334938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162845" y="2903825"/>
              <a:ext cx="814550" cy="13300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194499" y="2903825"/>
              <a:ext cx="968346" cy="13300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3403098" y="2166681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2036004" y="3948727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4582364" y="3996567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2703064" y="2183470"/>
            <a:ext cx="99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20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98420" y="4640580"/>
            <a:ext cx="365760" cy="3657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2598420" y="5242979"/>
            <a:ext cx="365760" cy="3657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3327671" y="4595369"/>
            <a:ext cx="365760" cy="3657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3362374" y="5304216"/>
            <a:ext cx="365760" cy="3657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3018947" y="4968427"/>
            <a:ext cx="365760" cy="36576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/>
          <p:cNvSpPr txBox="1"/>
          <p:nvPr/>
        </p:nvSpPr>
        <p:spPr>
          <a:xfrm>
            <a:off x="1172946" y="1187692"/>
            <a:ext cx="610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__ is made up of __ tens and __ ones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24031" y="1185002"/>
            <a:ext cx="36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460703" y="1173059"/>
            <a:ext cx="557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91830" y="1173058"/>
            <a:ext cx="59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25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85110" y="3576385"/>
            <a:ext cx="99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?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122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45" grpId="0"/>
      <p:bldP spid="47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1 - 4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6" name="Straight Connector 225"/>
          <p:cNvCxnSpPr/>
          <p:nvPr/>
        </p:nvCxnSpPr>
        <p:spPr>
          <a:xfrm rot="3372950">
            <a:off x="3574154" y="2010858"/>
            <a:ext cx="510136" cy="8329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/>
          <p:nvPr/>
        </p:nvCxnSpPr>
        <p:spPr>
          <a:xfrm rot="3372950" flipH="1">
            <a:off x="3215545" y="1546837"/>
            <a:ext cx="606455" cy="8329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rot="3372950">
            <a:off x="5031738" y="2079368"/>
            <a:ext cx="510136" cy="8329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Straight Connector 213"/>
          <p:cNvCxnSpPr/>
          <p:nvPr/>
        </p:nvCxnSpPr>
        <p:spPr>
          <a:xfrm rot="3372950" flipH="1">
            <a:off x="4673129" y="1615347"/>
            <a:ext cx="606455" cy="8329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159368">
            <a:off x="6787132" y="2957856"/>
            <a:ext cx="510136" cy="8329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159368" flipH="1">
            <a:off x="6181277" y="2931983"/>
            <a:ext cx="606455" cy="8329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7" name="Picture 17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392769" y="1981168"/>
            <a:ext cx="488158" cy="1376606"/>
          </a:xfrm>
          <a:prstGeom prst="rect">
            <a:avLst/>
          </a:prstGeom>
        </p:spPr>
      </p:pic>
      <p:cxnSp>
        <p:nvCxnSpPr>
          <p:cNvPr id="168" name="Straight Connector 167"/>
          <p:cNvCxnSpPr/>
          <p:nvPr/>
        </p:nvCxnSpPr>
        <p:spPr>
          <a:xfrm rot="1928709">
            <a:off x="6557311" y="1635111"/>
            <a:ext cx="510136" cy="8329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 rot="1928709" flipH="1">
            <a:off x="6036441" y="1338061"/>
            <a:ext cx="606455" cy="8329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0" name="Oval 169"/>
          <p:cNvSpPr/>
          <p:nvPr/>
        </p:nvSpPr>
        <p:spPr>
          <a:xfrm rot="1928709">
            <a:off x="6334665" y="1099416"/>
            <a:ext cx="951628" cy="95162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/>
          <p:cNvSpPr/>
          <p:nvPr/>
        </p:nvSpPr>
        <p:spPr>
          <a:xfrm rot="1928709">
            <a:off x="5015916" y="1588840"/>
            <a:ext cx="951628" cy="95162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/>
          <p:cNvSpPr/>
          <p:nvPr/>
        </p:nvSpPr>
        <p:spPr>
          <a:xfrm rot="1928709">
            <a:off x="6350240" y="2462711"/>
            <a:ext cx="951628" cy="95162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69" y="719047"/>
            <a:ext cx="1334620" cy="1609923"/>
          </a:xfrm>
          <a:prstGeom prst="rect">
            <a:avLst/>
          </a:prstGeom>
        </p:spPr>
      </p:pic>
      <p:pic>
        <p:nvPicPr>
          <p:cNvPr id="174" name="Picture 1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06" y="719047"/>
            <a:ext cx="1427798" cy="1754335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1184319" y="1785079"/>
            <a:ext cx="488158" cy="1376606"/>
          </a:xfrm>
          <a:prstGeom prst="rect">
            <a:avLst/>
          </a:prstGeom>
        </p:spPr>
      </p:pic>
      <p:pic>
        <p:nvPicPr>
          <p:cNvPr id="176" name="Picture 17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672477" y="2859554"/>
            <a:ext cx="243729" cy="279837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966618" y="1981168"/>
            <a:ext cx="488158" cy="1376606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824877" y="3011954"/>
            <a:ext cx="243729" cy="279837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977277" y="3164354"/>
            <a:ext cx="243729" cy="279837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719752" y="2587745"/>
            <a:ext cx="243729" cy="279837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872152" y="2740145"/>
            <a:ext cx="243729" cy="279837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024552" y="2892545"/>
            <a:ext cx="243729" cy="279837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311418" y="1696473"/>
            <a:ext cx="488158" cy="1376606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093717" y="1892562"/>
            <a:ext cx="488158" cy="1376606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660337" y="3335621"/>
            <a:ext cx="243729" cy="279837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12737" y="3488021"/>
            <a:ext cx="243729" cy="279837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992557" y="3648870"/>
            <a:ext cx="243729" cy="279837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669997" y="3018763"/>
            <a:ext cx="243729" cy="279837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992557" y="3348102"/>
            <a:ext cx="243729" cy="279837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643597" y="3648870"/>
            <a:ext cx="243729" cy="279837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697751" y="2756221"/>
            <a:ext cx="243729" cy="279837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50151" y="2908621"/>
            <a:ext cx="243729" cy="279837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02551" y="3061021"/>
            <a:ext cx="243729" cy="279837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649301" y="2476384"/>
            <a:ext cx="243729" cy="279837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12737" y="3840615"/>
            <a:ext cx="243729" cy="279837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49826" y="2789212"/>
            <a:ext cx="243729" cy="279837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833040" y="2345608"/>
            <a:ext cx="243729" cy="279837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985440" y="2498008"/>
            <a:ext cx="243729" cy="279837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640959" y="2198193"/>
            <a:ext cx="243729" cy="279837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4032715" y="2226199"/>
            <a:ext cx="243729" cy="279837"/>
          </a:xfrm>
          <a:prstGeom prst="rect">
            <a:avLst/>
          </a:prstGeom>
        </p:spPr>
      </p:pic>
      <p:sp>
        <p:nvSpPr>
          <p:cNvPr id="202" name="TextBox 201"/>
          <p:cNvSpPr txBox="1"/>
          <p:nvPr/>
        </p:nvSpPr>
        <p:spPr>
          <a:xfrm>
            <a:off x="748395" y="4676190"/>
            <a:ext cx="610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__ tens and __ ones = __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761556" y="5238281"/>
            <a:ext cx="610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__ tens and __ ones = __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844403" y="4662841"/>
            <a:ext cx="36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2597003" y="4647671"/>
            <a:ext cx="36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3950793" y="4652615"/>
            <a:ext cx="6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36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874758" y="5208035"/>
            <a:ext cx="366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543174" y="5192865"/>
            <a:ext cx="579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3981148" y="5197809"/>
            <a:ext cx="6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36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6522128" y="1359455"/>
            <a:ext cx="6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36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5180561" y="1833820"/>
            <a:ext cx="6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20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6500411" y="2729313"/>
            <a:ext cx="6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16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" name="Oval 214"/>
          <p:cNvSpPr/>
          <p:nvPr/>
        </p:nvSpPr>
        <p:spPr>
          <a:xfrm rot="3372950">
            <a:off x="3599858" y="1493317"/>
            <a:ext cx="951628" cy="95162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Oval 215"/>
          <p:cNvSpPr/>
          <p:nvPr/>
        </p:nvSpPr>
        <p:spPr>
          <a:xfrm rot="3372950">
            <a:off x="4461733" y="2835421"/>
            <a:ext cx="951628" cy="95162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Oval 219"/>
          <p:cNvSpPr/>
          <p:nvPr/>
        </p:nvSpPr>
        <p:spPr>
          <a:xfrm rot="159368">
            <a:off x="5423253" y="3559992"/>
            <a:ext cx="951628" cy="95162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Oval 220"/>
          <p:cNvSpPr/>
          <p:nvPr/>
        </p:nvSpPr>
        <p:spPr>
          <a:xfrm rot="159368">
            <a:off x="7014884" y="3663823"/>
            <a:ext cx="951628" cy="95162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TextBox 221"/>
          <p:cNvSpPr txBox="1"/>
          <p:nvPr/>
        </p:nvSpPr>
        <p:spPr>
          <a:xfrm>
            <a:off x="5567208" y="3813433"/>
            <a:ext cx="6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7180630" y="3907281"/>
            <a:ext cx="6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567208" y="3823062"/>
            <a:ext cx="6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180630" y="3916910"/>
            <a:ext cx="6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28" name="Oval 227"/>
          <p:cNvSpPr/>
          <p:nvPr/>
        </p:nvSpPr>
        <p:spPr>
          <a:xfrm rot="3372950">
            <a:off x="2142274" y="1424807"/>
            <a:ext cx="951628" cy="95162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Oval 228"/>
          <p:cNvSpPr/>
          <p:nvPr/>
        </p:nvSpPr>
        <p:spPr>
          <a:xfrm rot="3372950">
            <a:off x="3004149" y="2766911"/>
            <a:ext cx="951628" cy="951627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TextBox 229"/>
          <p:cNvSpPr txBox="1"/>
          <p:nvPr/>
        </p:nvSpPr>
        <p:spPr>
          <a:xfrm>
            <a:off x="3748185" y="1728816"/>
            <a:ext cx="6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4609322" y="3099295"/>
            <a:ext cx="62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4088" y="301126"/>
            <a:ext cx="747045" cy="747045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288302" y="44381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look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58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C 0.07309 -0.08055 0.14635 -0.16065 0.21337 -0.17893 C 0.28021 -0.19722 0.36719 -0.13356 0.40156 -0.10972 C 0.43611 -0.08588 0.42812 -0.06111 0.42014 -0.03588 " pathEditMode="relative" rAng="21000000" ptsTypes="AAAA">
                                      <p:cBhvr>
                                        <p:cTn id="122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9" y="-81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41337 -0.05254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0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2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7" dur="14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8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0" dur="14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202" grpId="0"/>
      <p:bldP spid="202" grpId="1"/>
      <p:bldP spid="203" grpId="0"/>
      <p:bldP spid="203" grpId="1"/>
      <p:bldP spid="204" grpId="0"/>
      <p:bldP spid="204" grpId="1"/>
      <p:bldP spid="205" grpId="0"/>
      <p:bldP spid="205" grpId="1"/>
      <p:bldP spid="206" grpId="0"/>
      <p:bldP spid="206" grpId="1"/>
      <p:bldP spid="207" grpId="0"/>
      <p:bldP spid="207" grpId="1"/>
      <p:bldP spid="208" grpId="0"/>
      <p:bldP spid="208" grpId="1"/>
      <p:bldP spid="209" grpId="0"/>
      <p:bldP spid="209" grpId="1"/>
      <p:bldP spid="210" grpId="0"/>
      <p:bldP spid="211" grpId="0"/>
      <p:bldP spid="212" grpId="0"/>
      <p:bldP spid="215" grpId="0" animBg="1"/>
      <p:bldP spid="216" grpId="0" animBg="1"/>
      <p:bldP spid="220" grpId="0" animBg="1"/>
      <p:bldP spid="220" grpId="1" animBg="1"/>
      <p:bldP spid="221" grpId="0" animBg="1"/>
      <p:bldP spid="221" grpId="1" animBg="1"/>
      <p:bldP spid="222" grpId="0"/>
      <p:bldP spid="222" grpId="1"/>
      <p:bldP spid="223" grpId="0"/>
      <p:bldP spid="223" grpId="1"/>
      <p:bldP spid="224" grpId="0"/>
      <p:bldP spid="225" grpId="0"/>
      <p:bldP spid="228" grpId="0" animBg="1"/>
      <p:bldP spid="229" grpId="0" animBg="1"/>
      <p:bldP spid="230" grpId="0"/>
      <p:bldP spid="231" grpId="0"/>
      <p:bldP spid="66" grpId="0"/>
      <p:bldP spid="6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the rest of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56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73578" y="750016"/>
            <a:ext cx="72154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Which represents the number?</a:t>
            </a:r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25</a:t>
            </a:r>
            <a:endParaRPr lang="en-GB" sz="3600" dirty="0">
              <a:latin typeface="Comic Sans MS" panose="030F0702030302020204" pitchFamily="66" charset="0"/>
            </a:endParaRP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56</a:t>
            </a: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13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35" y="1698728"/>
            <a:ext cx="911158" cy="1127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61" y="1698728"/>
            <a:ext cx="911158" cy="1127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79" y="2011262"/>
            <a:ext cx="653002" cy="815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60" y="2011262"/>
            <a:ext cx="653002" cy="815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41" y="2011262"/>
            <a:ext cx="653002" cy="815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21" y="2011262"/>
            <a:ext cx="653002" cy="815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01" y="2011262"/>
            <a:ext cx="653002" cy="815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0" y="1698728"/>
            <a:ext cx="911158" cy="11276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1" y="1698728"/>
            <a:ext cx="911158" cy="11276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76" y="1698728"/>
            <a:ext cx="911158" cy="11276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85" y="1698728"/>
            <a:ext cx="911158" cy="1127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21" y="1698728"/>
            <a:ext cx="911158" cy="11276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47" y="2011262"/>
            <a:ext cx="653002" cy="8150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78" y="2011262"/>
            <a:ext cx="653002" cy="8150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84" y="3001853"/>
            <a:ext cx="566937" cy="11849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9639" y="3726105"/>
            <a:ext cx="566936" cy="11849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7226" y="3270487"/>
            <a:ext cx="566937" cy="11849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6190" y="3728251"/>
            <a:ext cx="566936" cy="11849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2741" y="3282354"/>
            <a:ext cx="566936" cy="11849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97" y="4288957"/>
            <a:ext cx="583970" cy="5718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003" y="4281433"/>
            <a:ext cx="583970" cy="5718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60" y="3498165"/>
            <a:ext cx="554772" cy="7907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05" y="3851294"/>
            <a:ext cx="311277" cy="4386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43411" y="3836398"/>
            <a:ext cx="566937" cy="11849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8316" y="3838304"/>
            <a:ext cx="566936" cy="11849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74" y="3098398"/>
            <a:ext cx="566937" cy="11849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1175" y="3390172"/>
            <a:ext cx="566936" cy="11849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1175" y="2940602"/>
            <a:ext cx="566936" cy="118496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6"/>
          <a:stretch/>
        </p:blipFill>
        <p:spPr>
          <a:xfrm>
            <a:off x="4720720" y="5229095"/>
            <a:ext cx="1688954" cy="22250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2"/>
          <a:stretch/>
        </p:blipFill>
        <p:spPr>
          <a:xfrm>
            <a:off x="1970884" y="5229095"/>
            <a:ext cx="1673658" cy="2225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482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73578" y="750016"/>
            <a:ext cx="72154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Which represents the number?</a:t>
            </a:r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25</a:t>
            </a:r>
            <a:endParaRPr lang="en-GB" sz="3600" dirty="0">
              <a:latin typeface="Comic Sans MS" panose="030F0702030302020204" pitchFamily="66" charset="0"/>
            </a:endParaRP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endParaRPr lang="en-GB" sz="3600" dirty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56</a:t>
            </a:r>
          </a:p>
          <a:p>
            <a:pPr algn="ctr"/>
            <a:endParaRPr lang="en-GB" sz="2000" dirty="0" smtClean="0"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  <a:p>
            <a:pPr algn="ctr"/>
            <a:r>
              <a:rPr lang="en-GB" sz="3600" dirty="0" smtClean="0">
                <a:latin typeface="Comic Sans MS" panose="030F0702030302020204" pitchFamily="66" charset="0"/>
              </a:rPr>
              <a:t>13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35" y="1698728"/>
            <a:ext cx="911158" cy="1127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461" y="1698728"/>
            <a:ext cx="911158" cy="1127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479" y="2011262"/>
            <a:ext cx="653002" cy="8150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660" y="2011262"/>
            <a:ext cx="653002" cy="815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841" y="2011262"/>
            <a:ext cx="653002" cy="815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21" y="2011262"/>
            <a:ext cx="653002" cy="8150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201" y="2011262"/>
            <a:ext cx="653002" cy="815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40" y="1698728"/>
            <a:ext cx="911158" cy="11276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31" y="1698728"/>
            <a:ext cx="911158" cy="11276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76" y="1698728"/>
            <a:ext cx="911158" cy="11276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85" y="1698728"/>
            <a:ext cx="911158" cy="11276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21" y="1698728"/>
            <a:ext cx="911158" cy="11276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47" y="2011262"/>
            <a:ext cx="653002" cy="8150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078" y="2011262"/>
            <a:ext cx="653002" cy="8150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84" y="3001853"/>
            <a:ext cx="566937" cy="11849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9639" y="3726105"/>
            <a:ext cx="566936" cy="11849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7226" y="3270487"/>
            <a:ext cx="566937" cy="11849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6190" y="3728251"/>
            <a:ext cx="566936" cy="11849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92741" y="3282354"/>
            <a:ext cx="566936" cy="118496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97" y="4288957"/>
            <a:ext cx="583970" cy="5718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003" y="4281433"/>
            <a:ext cx="583970" cy="5718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060" y="3498165"/>
            <a:ext cx="554772" cy="7907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05" y="3851294"/>
            <a:ext cx="311277" cy="4386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43411" y="3836398"/>
            <a:ext cx="566937" cy="118497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8316" y="3838304"/>
            <a:ext cx="566936" cy="11849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74" y="3098398"/>
            <a:ext cx="566937" cy="11849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1175" y="3390172"/>
            <a:ext cx="566936" cy="11849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1175" y="2940602"/>
            <a:ext cx="566936" cy="1184969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4611414" y="1651520"/>
            <a:ext cx="2722836" cy="1222449"/>
          </a:xfrm>
          <a:prstGeom prst="roundRect">
            <a:avLst>
              <a:gd name="adj" fmla="val 31104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054145" y="1367076"/>
            <a:ext cx="285775" cy="535711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ounded Rectangle 37"/>
          <p:cNvSpPr/>
          <p:nvPr/>
        </p:nvSpPr>
        <p:spPr>
          <a:xfrm>
            <a:off x="533456" y="2975656"/>
            <a:ext cx="3277096" cy="1885106"/>
          </a:xfrm>
          <a:prstGeom prst="roundRect">
            <a:avLst>
              <a:gd name="adj" fmla="val 22079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4560374" y="3031723"/>
            <a:ext cx="2655829" cy="1762364"/>
          </a:xfrm>
          <a:prstGeom prst="roundRect">
            <a:avLst>
              <a:gd name="adj" fmla="val 22079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3510708" y="2746018"/>
            <a:ext cx="285775" cy="535711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034909" y="2852343"/>
            <a:ext cx="285775" cy="535711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ounded Rectangle 41"/>
          <p:cNvSpPr/>
          <p:nvPr/>
        </p:nvSpPr>
        <p:spPr>
          <a:xfrm>
            <a:off x="1814431" y="5125305"/>
            <a:ext cx="1931424" cy="510021"/>
          </a:xfrm>
          <a:prstGeom prst="roundRect">
            <a:avLst>
              <a:gd name="adj" fmla="val 31104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3588599" y="4757325"/>
            <a:ext cx="285775" cy="535711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44"/>
          <p:cNvSpPr/>
          <p:nvPr/>
        </p:nvSpPr>
        <p:spPr>
          <a:xfrm>
            <a:off x="4567987" y="5125305"/>
            <a:ext cx="1931424" cy="510021"/>
          </a:xfrm>
          <a:prstGeom prst="roundRect">
            <a:avLst>
              <a:gd name="adj" fmla="val 31104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6342155" y="4757325"/>
            <a:ext cx="285775" cy="535711"/>
          </a:xfrm>
          <a:prstGeom prst="corner">
            <a:avLst>
              <a:gd name="adj1" fmla="val 19858"/>
              <a:gd name="adj2" fmla="val 2139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7785" y="5282255"/>
            <a:ext cx="4438273" cy="219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21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/>
          <p:nvPr/>
        </p:nvCxnSpPr>
        <p:spPr>
          <a:xfrm>
            <a:off x="4162845" y="2903825"/>
            <a:ext cx="814550" cy="13300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194499" y="2903825"/>
            <a:ext cx="968346" cy="13300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52"/>
          <a:stretch/>
        </p:blipFill>
        <p:spPr>
          <a:xfrm>
            <a:off x="2239689" y="1417747"/>
            <a:ext cx="3689408" cy="49049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03098" y="2166681"/>
            <a:ext cx="1519494" cy="151949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3749513" y="2541707"/>
            <a:ext cx="826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13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036004" y="3948727"/>
            <a:ext cx="1519494" cy="151949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4582364" y="3996567"/>
            <a:ext cx="1519494" cy="151949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r="53618"/>
          <a:stretch/>
        </p:blipFill>
        <p:spPr>
          <a:xfrm>
            <a:off x="2209295" y="4584390"/>
            <a:ext cx="1172911" cy="24012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2" r="41363"/>
          <a:stretch/>
        </p:blipFill>
        <p:spPr>
          <a:xfrm>
            <a:off x="5162723" y="4636251"/>
            <a:ext cx="358775" cy="240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935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4" grpId="0"/>
      <p:bldP spid="55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13"/>
          <a:stretch/>
        </p:blipFill>
        <p:spPr>
          <a:xfrm>
            <a:off x="2065122" y="1410969"/>
            <a:ext cx="4227613" cy="504049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4162845" y="2903825"/>
            <a:ext cx="814550" cy="13300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194499" y="2903825"/>
            <a:ext cx="968346" cy="133003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332473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03098" y="2166681"/>
            <a:ext cx="1519494" cy="151949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3749513" y="2541707"/>
            <a:ext cx="826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15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2036004" y="3948727"/>
            <a:ext cx="1519494" cy="151949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4582364" y="3996567"/>
            <a:ext cx="1519494" cy="151949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r="53618"/>
          <a:stretch/>
        </p:blipFill>
        <p:spPr>
          <a:xfrm>
            <a:off x="2209295" y="4584390"/>
            <a:ext cx="1172911" cy="240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1" r="33307"/>
          <a:stretch/>
        </p:blipFill>
        <p:spPr>
          <a:xfrm>
            <a:off x="5038751" y="4634496"/>
            <a:ext cx="606719" cy="243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36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1" grpId="2"/>
      <p:bldP spid="6" grpId="0" animBg="1"/>
      <p:bldP spid="54" grpId="0"/>
      <p:bldP spid="55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332473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036004" y="2166681"/>
            <a:ext cx="4065854" cy="3349380"/>
            <a:chOff x="2036004" y="2166681"/>
            <a:chExt cx="4065854" cy="334938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162845" y="2903825"/>
              <a:ext cx="814550" cy="13300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194499" y="2903825"/>
              <a:ext cx="968346" cy="13300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3403098" y="2166681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2036004" y="3948727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4582364" y="3996567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10"/>
          <a:stretch/>
        </p:blipFill>
        <p:spPr>
          <a:xfrm>
            <a:off x="1332592" y="1234951"/>
            <a:ext cx="5542033" cy="53412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r="53618"/>
          <a:stretch/>
        </p:blipFill>
        <p:spPr>
          <a:xfrm>
            <a:off x="4397418" y="2440163"/>
            <a:ext cx="1172911" cy="2401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2" r="17374"/>
          <a:stretch/>
        </p:blipFill>
        <p:spPr>
          <a:xfrm>
            <a:off x="4429517" y="4987038"/>
            <a:ext cx="1013034" cy="23043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721549" y="3365217"/>
            <a:ext cx="826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19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2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1" grpId="2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259" y="623817"/>
            <a:ext cx="747045" cy="747045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332473" y="766506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Have a think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 rot="5400000">
            <a:off x="2036004" y="2166681"/>
            <a:ext cx="4065854" cy="3349380"/>
            <a:chOff x="2036004" y="2166681"/>
            <a:chExt cx="4065854" cy="334938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4162845" y="2903825"/>
              <a:ext cx="814550" cy="13300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3194499" y="2903825"/>
              <a:ext cx="968346" cy="133003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3403098" y="2166681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2036004" y="3948727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4582364" y="3996567"/>
              <a:ext cx="1519494" cy="1519494"/>
            </a:xfrm>
            <a:prstGeom prst="ellipse">
              <a:avLst/>
            </a:prstGeom>
            <a:solidFill>
              <a:schemeClr val="bg1"/>
            </a:solidFill>
            <a:ln w="2857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488873" y="3550564"/>
            <a:ext cx="99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 panose="030F0702030302020204" pitchFamily="66" charset="0"/>
              </a:rPr>
              <a:t>29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778707" y="1864172"/>
            <a:ext cx="488158" cy="13766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05356" y="4874497"/>
            <a:ext cx="243729" cy="2798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190153" y="1859117"/>
            <a:ext cx="488158" cy="13766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05356" y="5026897"/>
            <a:ext cx="243729" cy="2798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2805356" y="5179297"/>
            <a:ext cx="243729" cy="2798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92814" y="4874497"/>
            <a:ext cx="243729" cy="2798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92814" y="5026897"/>
            <a:ext cx="243729" cy="2798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292814" y="5179297"/>
            <a:ext cx="243729" cy="2798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9085" y="4874497"/>
            <a:ext cx="243729" cy="2798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9085" y="5026897"/>
            <a:ext cx="243729" cy="2798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9085" y="5179297"/>
            <a:ext cx="243729" cy="2798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313536" y="1141497"/>
            <a:ext cx="610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29 is made up of </a:t>
            </a:r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2</a:t>
            </a:r>
            <a:r>
              <a:rPr lang="en-GB" sz="2400" dirty="0" smtClean="0">
                <a:latin typeface="Comic Sans MS" panose="030F0702030302020204" pitchFamily="66" charset="0"/>
              </a:rPr>
              <a:t> tens and </a:t>
            </a:r>
            <a:r>
              <a:rPr lang="en-GB" sz="24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9</a:t>
            </a:r>
            <a:r>
              <a:rPr lang="en-GB" sz="2400" dirty="0" smtClean="0">
                <a:latin typeface="Comic Sans MS" panose="030F0702030302020204" pitchFamily="66" charset="0"/>
              </a:rPr>
              <a:t> ones.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089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1|2.8|0.9|2|2.4|1.4|1.3|2.7|3.5|4.5|6|1.5|8.6|8.6|4.1|7.8|1.5|7.7|6.1|5.2|3.7|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17.2|12.2|12.3|5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1.7|6.8|2.2|6.9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2.8|2.5|11.8|7.1|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8.9|5.6|18.9|9.4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5.3|3.7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2.8|10.7|3.2|2.1|9.1|1.3|3.2|2.4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1.2|3.4|3.3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3|5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microsoft.com/office/infopath/2007/PartnerControls"/>
    <ds:schemaRef ds:uri="http://purl.org/dc/dcmitype/"/>
    <ds:schemaRef ds:uri="http://purl.org/dc/terms/"/>
    <ds:schemaRef ds:uri="http://www.w3.org/XML/1998/namespace"/>
    <ds:schemaRef ds:uri="522d4c35-b548-4432-90ae-af4376e1c4b4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679358B-7E90-46FD-93C8-8A42E4A0F9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3285</TotalTime>
  <Words>147</Words>
  <Application>Microsoft Office PowerPoint</Application>
  <PresentationFormat>On-screen Show (4:3)</PresentationFormat>
  <Paragraphs>70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Custom Design</vt:lpstr>
      <vt:lpstr>1_Title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1 - 4 on the worksheet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232</cp:revision>
  <dcterms:created xsi:type="dcterms:W3CDTF">2019-07-05T11:02:13Z</dcterms:created>
  <dcterms:modified xsi:type="dcterms:W3CDTF">2020-09-07T10:13:32Z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