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52" r:id="rId12"/>
    <p:sldMasterId id="2147483654" r:id="rId13"/>
    <p:sldMasterId id="2147483666" r:id="rId14"/>
  </p:sldMasterIdLst>
  <p:notesMasterIdLst>
    <p:notesMasterId r:id="rId28"/>
  </p:notesMasterIdLst>
  <p:sldIdLst>
    <p:sldId id="296" r:id="rId15"/>
    <p:sldId id="297" r:id="rId16"/>
    <p:sldId id="311" r:id="rId17"/>
    <p:sldId id="312" r:id="rId18"/>
    <p:sldId id="298" r:id="rId19"/>
    <p:sldId id="291" r:id="rId20"/>
    <p:sldId id="307" r:id="rId21"/>
    <p:sldId id="293" r:id="rId22"/>
    <p:sldId id="305" r:id="rId23"/>
    <p:sldId id="310" r:id="rId24"/>
    <p:sldId id="313" r:id="rId25"/>
    <p:sldId id="314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401" autoAdjust="0"/>
  </p:normalViewPr>
  <p:slideViewPr>
    <p:cSldViewPr snapToGrid="0" snapToObjects="1">
      <p:cViewPr varScale="1">
        <p:scale>
          <a:sx n="59" d="100"/>
          <a:sy n="59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0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43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81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36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962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45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47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mic Sans MS" panose="030F0702030302020204" pitchFamily="66" charset="0"/>
              </a:defRPr>
            </a:lvl1pPr>
            <a:lvl2pPr>
              <a:defRPr sz="28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000">
                <a:latin typeface="Comic Sans MS" panose="030F0702030302020204" pitchFamily="66" charset="0"/>
              </a:defRPr>
            </a:lvl4pPr>
            <a:lvl5pPr>
              <a:defRPr sz="2000">
                <a:latin typeface="Comic Sans MS" panose="030F0702030302020204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99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omic Sans MS" panose="030F0702030302020204" pitchFamily="66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13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6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24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97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82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3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11" Type="http://schemas.openxmlformats.org/officeDocument/2006/relationships/image" Target="../media/image18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339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314" y="667491"/>
            <a:ext cx="1442352" cy="1760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929306" y="2611615"/>
            <a:ext cx="772338" cy="2177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93162" y="3892685"/>
            <a:ext cx="385616" cy="4427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19553" y="3892685"/>
            <a:ext cx="385616" cy="4427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24686" y="3581791"/>
            <a:ext cx="385616" cy="4427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286287" y="3549751"/>
            <a:ext cx="385616" cy="4427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302015" y="3171635"/>
            <a:ext cx="385616" cy="4427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29819" y="3238857"/>
            <a:ext cx="385616" cy="44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2055666" y="1280165"/>
                <a:ext cx="4996750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1 ten and 6 ones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66" y="1280165"/>
                <a:ext cx="4996750" cy="535388"/>
              </a:xfrm>
              <a:prstGeom prst="rect">
                <a:avLst/>
              </a:prstGeom>
              <a:blipFill>
                <a:blip r:embed="rId9"/>
                <a:stretch>
                  <a:fillRect l="-3049" t="-23864" b="-3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/>
          <p:cNvSpPr txBox="1">
            <a:spLocks/>
          </p:cNvSpPr>
          <p:nvPr/>
        </p:nvSpPr>
        <p:spPr>
          <a:xfrm>
            <a:off x="5662082" y="1292858"/>
            <a:ext cx="87560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16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9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314" y="667491"/>
            <a:ext cx="1442352" cy="1760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660454" y="2545939"/>
            <a:ext cx="772338" cy="21779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650701" y="3977870"/>
            <a:ext cx="385616" cy="44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2055666" y="1280165"/>
                <a:ext cx="4996750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4 tens and 1 one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66" y="1280165"/>
                <a:ext cx="4996750" cy="535388"/>
              </a:xfrm>
              <a:prstGeom prst="rect">
                <a:avLst/>
              </a:prstGeom>
              <a:blipFill>
                <a:blip r:embed="rId9"/>
                <a:stretch>
                  <a:fillRect l="-3049" t="-23864" b="-3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/>
          <p:cNvSpPr txBox="1">
            <a:spLocks/>
          </p:cNvSpPr>
          <p:nvPr/>
        </p:nvSpPr>
        <p:spPr>
          <a:xfrm>
            <a:off x="5678411" y="1292858"/>
            <a:ext cx="87560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41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789593" y="2545939"/>
            <a:ext cx="772338" cy="21779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225024" y="2545939"/>
            <a:ext cx="772338" cy="21779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354162" y="2545939"/>
            <a:ext cx="772338" cy="2177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2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314" y="667491"/>
            <a:ext cx="1442352" cy="1760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2684834" y="1280165"/>
                <a:ext cx="5340350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 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 tens and 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 ones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34" y="1280165"/>
                <a:ext cx="5340350" cy="535388"/>
              </a:xfrm>
              <a:prstGeom prst="rect">
                <a:avLst/>
              </a:prstGeom>
              <a:blipFill>
                <a:blip r:embed="rId7"/>
                <a:stretch>
                  <a:fillRect t="-23864" b="-3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/>
          <p:cNvSpPr txBox="1">
            <a:spLocks/>
          </p:cNvSpPr>
          <p:nvPr/>
        </p:nvSpPr>
        <p:spPr>
          <a:xfrm>
            <a:off x="2055666" y="1280165"/>
            <a:ext cx="87560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35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61489" y="1280165"/>
            <a:ext cx="379379" cy="4610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360812" y="1280165"/>
            <a:ext cx="379379" cy="4610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2684834" y="2565393"/>
                <a:ext cx="5340350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 2 tens and 4 ones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34" y="2565393"/>
                <a:ext cx="5340350" cy="535388"/>
              </a:xfrm>
              <a:prstGeom prst="rect">
                <a:avLst/>
              </a:prstGeom>
              <a:blipFill>
                <a:blip r:embed="rId8"/>
                <a:stretch>
                  <a:fillRect t="-23864" b="-3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 txBox="1">
            <a:spLocks/>
          </p:cNvSpPr>
          <p:nvPr/>
        </p:nvSpPr>
        <p:spPr>
          <a:xfrm>
            <a:off x="2023127" y="2551246"/>
            <a:ext cx="87560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76652" y="2595490"/>
            <a:ext cx="510905" cy="4610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2055666" y="3850621"/>
                <a:ext cx="5340350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 ten and </a:t>
                </a:r>
                <a:r>
                  <a:rPr lang="en-GB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9 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ones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66" y="3850621"/>
                <a:ext cx="5340350" cy="535388"/>
              </a:xfrm>
              <a:prstGeom prst="rect">
                <a:avLst/>
              </a:prstGeom>
              <a:blipFill>
                <a:blip r:embed="rId9"/>
                <a:stretch>
                  <a:fillRect l="-2854" t="-24138" b="-37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>
          <a:xfrm>
            <a:off x="5608993" y="3850621"/>
            <a:ext cx="87560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19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39390" y="3878911"/>
            <a:ext cx="379379" cy="4610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3918377" y="3878911"/>
            <a:ext cx="379379" cy="4610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/>
              <p:cNvSpPr txBox="1">
                <a:spLocks/>
              </p:cNvSpPr>
              <p:nvPr/>
            </p:nvSpPr>
            <p:spPr>
              <a:xfrm>
                <a:off x="2045915" y="5135848"/>
                <a:ext cx="5340350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3200" dirty="0" smtClean="0">
                    <a:latin typeface="Comic Sans MS" panose="030F0702030302020204" pitchFamily="66" charset="0"/>
                  </a:rPr>
                  <a:t>4 tens and 0 ones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15" y="5135848"/>
                <a:ext cx="5340350" cy="535388"/>
              </a:xfrm>
              <a:prstGeom prst="rect">
                <a:avLst/>
              </a:prstGeom>
              <a:blipFill>
                <a:blip r:embed="rId10"/>
                <a:stretch>
                  <a:fillRect l="-2968" t="-23864" b="-3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 txBox="1">
            <a:spLocks/>
          </p:cNvSpPr>
          <p:nvPr/>
        </p:nvSpPr>
        <p:spPr>
          <a:xfrm>
            <a:off x="5868547" y="5167119"/>
            <a:ext cx="87560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40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922072" y="5167119"/>
            <a:ext cx="510905" cy="4610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2141" y="335679"/>
            <a:ext cx="747045" cy="7470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06383" y="478368"/>
            <a:ext cx="325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3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 animBg="1"/>
      <p:bldP spid="2" grpId="1" animBg="1"/>
      <p:bldP spid="12" grpId="0" animBg="1"/>
      <p:bldP spid="12" grpId="1" animBg="1"/>
      <p:bldP spid="13" grpId="0"/>
      <p:bldP spid="15" grpId="0"/>
      <p:bldP spid="16" grpId="0" animBg="1"/>
      <p:bldP spid="16" grpId="1" animBg="1"/>
      <p:bldP spid="17" grpId="0"/>
      <p:bldP spid="18" grpId="0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28" grpId="0" animBg="1"/>
      <p:bldP spid="28" grpId="1" animBg="1"/>
      <p:bldP spid="30" grpId="0"/>
      <p:bldP spid="30" grpId="1"/>
      <p:bldP spid="30" grpId="2"/>
      <p:bldP spid="30" grpId="3"/>
      <p:bldP spid="30" grpId="5"/>
      <p:bldP spid="30" grpId="7"/>
      <p:bldP spid="30" grpId="8"/>
      <p:bldP spid="30" grpId="9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3 and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1" y="334776"/>
            <a:ext cx="69114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number is represented by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	 the base ten?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Make the number 15 using base 	ten.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3) 0, 10, 20, 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, 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endParaRPr kumimoji="0" lang="en-GB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123239" y="1208236"/>
            <a:ext cx="635000" cy="17907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8239" y="2571770"/>
            <a:ext cx="311002" cy="357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15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1" y="334776"/>
            <a:ext cx="69114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number is represented by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	 the base ten?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Make the number 15 using base 	ten.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3) 0, 10, 20, 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, 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endParaRPr kumimoji="0" lang="en-GB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123239" y="1208236"/>
            <a:ext cx="635000" cy="17907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58239" y="2571770"/>
            <a:ext cx="311002" cy="357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123239" y="3588271"/>
            <a:ext cx="635000" cy="1790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58239" y="4958789"/>
            <a:ext cx="311002" cy="357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58239" y="4684096"/>
            <a:ext cx="311002" cy="357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58239" y="4423175"/>
            <a:ext cx="311002" cy="357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58239" y="4148482"/>
            <a:ext cx="311002" cy="357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55138" y="3853815"/>
            <a:ext cx="311002" cy="3570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74167" y="5381181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16651" y="5381181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2780" y="1696365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6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5" y="2505432"/>
            <a:ext cx="2555443" cy="237920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59" y="1731178"/>
            <a:ext cx="2945795" cy="206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93" y="2680529"/>
            <a:ext cx="2555443" cy="2379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14" y="3567099"/>
            <a:ext cx="2555443" cy="2379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92" y="3742196"/>
            <a:ext cx="2555443" cy="2379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55" y="2842450"/>
            <a:ext cx="2697812" cy="251175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17669" y="5678610"/>
            <a:ext cx="757448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10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3781080" y="5666257"/>
                <a:ext cx="2256624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        10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080" y="5666257"/>
                <a:ext cx="2256624" cy="535388"/>
              </a:xfrm>
              <a:prstGeom prst="rect">
                <a:avLst/>
              </a:prstGeom>
              <a:blipFill>
                <a:blip r:embed="rId15"/>
                <a:stretch>
                  <a:fillRect t="-24138" b="-37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6324755" y="5666257"/>
                <a:ext cx="2256624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      2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755" y="5666257"/>
                <a:ext cx="2256624" cy="535388"/>
              </a:xfrm>
              <a:prstGeom prst="rect">
                <a:avLst/>
              </a:prstGeom>
              <a:blipFill>
                <a:blip r:embed="rId16"/>
                <a:stretch>
                  <a:fillRect t="-24138" b="-37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 txBox="1">
            <a:spLocks/>
          </p:cNvSpPr>
          <p:nvPr/>
        </p:nvSpPr>
        <p:spPr>
          <a:xfrm>
            <a:off x="1548915" y="847092"/>
            <a:ext cx="600204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There are 2 tens and 2 ones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2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76033" y="4194869"/>
            <a:ext cx="3560089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There are 2 tens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70746" y="4194869"/>
            <a:ext cx="3168435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and 2 ones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6034" y="4898183"/>
            <a:ext cx="600204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There are 3 tens and 2 ones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537" y="216235"/>
            <a:ext cx="2948194" cy="206205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76033" y="5572314"/>
            <a:ext cx="600204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There are 3 tens and 5 ones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87154" y="4194869"/>
            <a:ext cx="639331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2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115983" y="2138871"/>
            <a:ext cx="622896" cy="1756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71186" y="3476767"/>
            <a:ext cx="311002" cy="3570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560250" y="2138871"/>
            <a:ext cx="622896" cy="17565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76319" y="3165873"/>
            <a:ext cx="311002" cy="35707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277635" y="4194868"/>
            <a:ext cx="639331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2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78075" y="4075858"/>
            <a:ext cx="813780" cy="6861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987154" y="4882656"/>
            <a:ext cx="639331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3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277635" y="4882655"/>
            <a:ext cx="639331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2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78075" y="4763645"/>
            <a:ext cx="813780" cy="6861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987153" y="5571060"/>
            <a:ext cx="639331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3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277634" y="5571059"/>
            <a:ext cx="639331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78074" y="5452049"/>
            <a:ext cx="813780" cy="6861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615600" y="2146974"/>
            <a:ext cx="622896" cy="17565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02887" y="3318273"/>
            <a:ext cx="311002" cy="3570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20796" y="3496811"/>
            <a:ext cx="311002" cy="3570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25929" y="3185917"/>
            <a:ext cx="311002" cy="357076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6889923" y="3605373"/>
            <a:ext cx="135913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anose="030F0702030302020204" pitchFamily="66" charset="0"/>
              </a:rPr>
              <a:t>T O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22" grpId="0"/>
      <p:bldP spid="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78" y="1185742"/>
            <a:ext cx="1057682" cy="2210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67" y="2234913"/>
            <a:ext cx="1089456" cy="1066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954249" y="3810395"/>
            <a:ext cx="772338" cy="21779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4423083" y="3838444"/>
            <a:ext cx="772338" cy="21779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3737327" y="3794197"/>
            <a:ext cx="772338" cy="21779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86939" y="5119514"/>
            <a:ext cx="385616" cy="4427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13330" y="5119514"/>
            <a:ext cx="385616" cy="4427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18463" y="4808620"/>
            <a:ext cx="385616" cy="4427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17" y="1358212"/>
            <a:ext cx="1057682" cy="22106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72" y="1362169"/>
            <a:ext cx="1057682" cy="2210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12" y="1185742"/>
            <a:ext cx="1057682" cy="22106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80064" y="4776580"/>
            <a:ext cx="385616" cy="4427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92" y="3674377"/>
            <a:ext cx="1375243" cy="16959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43" y="1501924"/>
            <a:ext cx="1427798" cy="17031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22254" y="1975442"/>
            <a:ext cx="1157592" cy="1646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latin typeface="Comic Sans MS" panose="030F0702030302020204" pitchFamily="66" charset="0"/>
              </a:rPr>
              <a:t>3</a:t>
            </a:r>
            <a:endParaRPr lang="en-GB" sz="8800" dirty="0">
              <a:latin typeface="Comic Sans MS" panose="030F0702030302020204" pitchFamily="66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66462" y="3794197"/>
            <a:ext cx="1157592" cy="16464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latin typeface="Comic Sans MS" panose="030F0702030302020204" pitchFamily="66" charset="0"/>
              </a:rPr>
              <a:t>4</a:t>
            </a:r>
            <a:endParaRPr lang="en-GB" sz="8800" dirty="0">
              <a:latin typeface="Comic Sans MS" panose="030F0702030302020204" pitchFamily="66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041031" y="3144273"/>
            <a:ext cx="87560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43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057247" y="5257605"/>
            <a:ext cx="875602" cy="5353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34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6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2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2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2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2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25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4" grpId="0" animBg="1"/>
      <p:bldP spid="22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2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1.5|2.7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2.8|1.4|1.3|2.5|8|4.4|1.8|4.4|12.2|3.8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0.4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9.5|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.3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5.9|0.9|2.5|4.8|9|1.5|4.3|11.3|1.5|0.8|3.9|8.8|0.9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522d4c35-b548-4432-90ae-af4376e1c4b4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6630</TotalTime>
  <Words>137</Words>
  <Application>Microsoft Office PowerPoint</Application>
  <PresentationFormat>On-screen Show (4:3)</PresentationFormat>
  <Paragraphs>65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PowerPoint Presentation</vt:lpstr>
      <vt:lpstr>Have a go at questions 3 and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214</cp:revision>
  <dcterms:created xsi:type="dcterms:W3CDTF">2019-07-05T11:02:13Z</dcterms:created>
  <dcterms:modified xsi:type="dcterms:W3CDTF">2020-09-03T07:29:49Z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