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</p:sldMasterIdLst>
  <p:notesMasterIdLst>
    <p:notesMasterId r:id="rId28"/>
  </p:notesMasterIdLst>
  <p:sldIdLst>
    <p:sldId id="296" r:id="rId15"/>
    <p:sldId id="297" r:id="rId16"/>
    <p:sldId id="308" r:id="rId17"/>
    <p:sldId id="309" r:id="rId18"/>
    <p:sldId id="298" r:id="rId19"/>
    <p:sldId id="291" r:id="rId20"/>
    <p:sldId id="307" r:id="rId21"/>
    <p:sldId id="279" r:id="rId22"/>
    <p:sldId id="311" r:id="rId23"/>
    <p:sldId id="305" r:id="rId24"/>
    <p:sldId id="306" r:id="rId25"/>
    <p:sldId id="310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883" autoAdjust="0"/>
  </p:normalViewPr>
  <p:slideViewPr>
    <p:cSldViewPr snapToGrid="0" snapToObjects="1">
      <p:cViewPr varScale="1">
        <p:scale>
          <a:sx n="64" d="100"/>
          <a:sy n="6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3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0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81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66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36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47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9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3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6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24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97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82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3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10" Type="http://schemas.openxmlformats.org/officeDocument/2006/relationships/image" Target="../media/image33.emf"/><Relationship Id="rId4" Type="http://schemas.openxmlformats.org/officeDocument/2006/relationships/image" Target="../media/image29.png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png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emf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png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" y="2477941"/>
            <a:ext cx="595021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4698" y="1054041"/>
            <a:ext cx="1060459" cy="2216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455" y="279656"/>
            <a:ext cx="1375243" cy="1695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877" y="3140064"/>
            <a:ext cx="1423545" cy="17031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4455" y="1077673"/>
            <a:ext cx="1092318" cy="1069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186266" y="4994940"/>
            <a:ext cx="395877" cy="454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2683251" y="3544885"/>
            <a:ext cx="769769" cy="2170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1841681" y="4723232"/>
            <a:ext cx="395877" cy="454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242852" y="4531856"/>
            <a:ext cx="395877" cy="454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6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47150" y="658820"/>
            <a:ext cx="233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455" y="279656"/>
            <a:ext cx="1375243" cy="1695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877" y="3140064"/>
            <a:ext cx="1423545" cy="17031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2" y="1357343"/>
            <a:ext cx="1060459" cy="221649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178385" y="5574669"/>
            <a:ext cx="233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18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186267" y="4993699"/>
            <a:ext cx="399600" cy="4588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683251" y="3544885"/>
            <a:ext cx="769769" cy="21707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1841682" y="4721991"/>
            <a:ext cx="399600" cy="4588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242853" y="4530615"/>
            <a:ext cx="399600" cy="4588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60529" y="4763421"/>
            <a:ext cx="399600" cy="4588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6217213" y="3532279"/>
            <a:ext cx="769769" cy="21707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15944" y="4491713"/>
            <a:ext cx="399600" cy="4588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817115" y="4300337"/>
            <a:ext cx="399600" cy="4588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383140" y="4915821"/>
            <a:ext cx="399600" cy="4588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691489" y="4777020"/>
            <a:ext cx="399600" cy="45880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123375" y="4945104"/>
            <a:ext cx="399600" cy="4588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748075" y="4313936"/>
            <a:ext cx="399600" cy="45880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125464" y="4471842"/>
            <a:ext cx="399600" cy="4588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5" y="1719821"/>
            <a:ext cx="1069561" cy="18569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92" y="3280566"/>
            <a:ext cx="1001292" cy="11605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23" y="3265027"/>
            <a:ext cx="1001292" cy="11605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56" y="2742257"/>
            <a:ext cx="582245" cy="82043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36" y="2742257"/>
            <a:ext cx="582245" cy="82043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56" y="2335853"/>
            <a:ext cx="582245" cy="82043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36" y="2335853"/>
            <a:ext cx="582245" cy="82043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56" y="1951153"/>
            <a:ext cx="582245" cy="82043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36" y="1951153"/>
            <a:ext cx="582245" cy="82043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56" y="1544749"/>
            <a:ext cx="582245" cy="82043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36" y="1544749"/>
            <a:ext cx="582245" cy="82043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59" y="1540946"/>
            <a:ext cx="582245" cy="82043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92" y="1692472"/>
            <a:ext cx="1042254" cy="185694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1" y="2728009"/>
            <a:ext cx="1119626" cy="84654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13" y="1672102"/>
            <a:ext cx="1042254" cy="14791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4" y="2070232"/>
            <a:ext cx="1037702" cy="14791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1656" y="1592803"/>
            <a:ext cx="1092318" cy="106956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4698" y="1054041"/>
            <a:ext cx="1060459" cy="22164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4455" y="1077673"/>
            <a:ext cx="1092318" cy="1069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2708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3408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9826 -0.2377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1189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4809 -0.125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5" grpId="1"/>
      <p:bldP spid="5" grpId="2"/>
      <p:bldP spid="5" grpId="3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4521665" y="1676926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48467"/>
              </p:ext>
            </p:extLst>
          </p:nvPr>
        </p:nvGraphicFramePr>
        <p:xfrm>
          <a:off x="768493" y="1676926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36" y="3431875"/>
            <a:ext cx="1922268" cy="1345587"/>
          </a:xfrm>
          <a:prstGeom prst="rect">
            <a:avLst/>
          </a:prstGeom>
        </p:spPr>
      </p:pic>
      <p:sp>
        <p:nvSpPr>
          <p:cNvPr id="77" name="Oval 76"/>
          <p:cNvSpPr/>
          <p:nvPr/>
        </p:nvSpPr>
        <p:spPr>
          <a:xfrm>
            <a:off x="861929" y="1769914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17142" y="1770759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1928" y="2401810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92512" y="1766556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7260" y="2401810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62157" y="1766556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2157" y="2401810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07488" y="1766556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7488" y="2401810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56796" y="1766556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56796" y="2401810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15963" y="2411687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46547" y="1776433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61295" y="2411687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916192" y="1776433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16192" y="2411687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61523" y="1776433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61523" y="2411687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10831" y="1776433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210831" y="2411687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9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3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334776"/>
            <a:ext cx="5305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there in the ten frame?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Make the number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8,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9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11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, 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07961"/>
              </p:ext>
            </p:extLst>
          </p:nvPr>
        </p:nvGraphicFramePr>
        <p:xfrm>
          <a:off x="4521665" y="1452076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580657" y="153336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97212"/>
              </p:ext>
            </p:extLst>
          </p:nvPr>
        </p:nvGraphicFramePr>
        <p:xfrm>
          <a:off x="4521665" y="3374283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259136" y="1533359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25860" y="153336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92584" y="153335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06326" y="153336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07056" y="217886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70787" y="2178867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22763" y="217886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72687" y="217886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1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334776"/>
            <a:ext cx="5305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there in the ten frame?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Make the number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8,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9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11 ,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,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02547"/>
              </p:ext>
            </p:extLst>
          </p:nvPr>
        </p:nvGraphicFramePr>
        <p:xfrm>
          <a:off x="4521665" y="1452076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580657" y="153336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897194"/>
              </p:ext>
            </p:extLst>
          </p:nvPr>
        </p:nvGraphicFramePr>
        <p:xfrm>
          <a:off x="4521665" y="3374283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259136" y="1533359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25860" y="153336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92584" y="153335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06326" y="153336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07056" y="217886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70787" y="2178867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22763" y="217886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84859" y="345556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49697" y="345556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02900" y="345556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46130" y="345556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85236" y="345556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12906" y="410042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77615" y="470997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4932" y="470997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74739" y="2178866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59136" y="410042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93736" y="410042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46129" y="410042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95033" y="410042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92584" y="55929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0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34" y="1249703"/>
            <a:ext cx="3174458" cy="2955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62" y="1249703"/>
            <a:ext cx="2945795" cy="2062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34" y="1249703"/>
            <a:ext cx="3174458" cy="2955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62" y="1249703"/>
            <a:ext cx="2945795" cy="206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2" y="1400041"/>
            <a:ext cx="3174458" cy="2955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88" y="1735727"/>
            <a:ext cx="2677070" cy="249244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76033" y="4243856"/>
            <a:ext cx="3168435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There is 1 ten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09640" y="4243856"/>
            <a:ext cx="3168435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and 0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6034" y="4810978"/>
            <a:ext cx="600204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There is 1 ten and 1 one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537" y="216235"/>
            <a:ext cx="2948194" cy="206205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76033" y="5378101"/>
            <a:ext cx="600204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There is 1 ten and 2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87154" y="4243856"/>
            <a:ext cx="3168435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10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10751" y="4810978"/>
            <a:ext cx="3168435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11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87154" y="5378101"/>
            <a:ext cx="3168435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12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88" y="1782135"/>
            <a:ext cx="2697812" cy="2511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3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6945 -0.1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-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-0.15023 L -0.48819 -0.1757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8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617" y="250701"/>
            <a:ext cx="8235376" cy="3926523"/>
            <a:chOff x="91617" y="355631"/>
            <a:chExt cx="8235376" cy="392652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9671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040584" y="355631"/>
              <a:ext cx="6853394" cy="1369692"/>
              <a:chOff x="1104084" y="384659"/>
              <a:chExt cx="6853394" cy="1369692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59638" y="1268870"/>
              <a:ext cx="1927294" cy="135064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288370" y="1268870"/>
              <a:ext cx="1927294" cy="135064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17100" y="1268870"/>
              <a:ext cx="1927294" cy="135064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4583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085187" y="1638269"/>
              <a:ext cx="6821644" cy="1369692"/>
              <a:chOff x="1148688" y="2276897"/>
              <a:chExt cx="6821644" cy="136969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174560" y="1292186"/>
              <a:ext cx="1927294" cy="13506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00236" y="2241473"/>
              <a:ext cx="7146942" cy="7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68322" y="2534800"/>
              <a:ext cx="1927294" cy="1350640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1068972" y="1621561"/>
              <a:ext cx="6853394" cy="1369692"/>
              <a:chOff x="1104084" y="384659"/>
              <a:chExt cx="6853394" cy="1369692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88026" y="2534800"/>
              <a:ext cx="1927294" cy="135064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316758" y="2534800"/>
              <a:ext cx="1927294" cy="135064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45488" y="2534800"/>
              <a:ext cx="1927294" cy="135064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74218" y="2534800"/>
              <a:ext cx="1927294" cy="1350640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1113575" y="2904199"/>
              <a:ext cx="6821644" cy="1369692"/>
              <a:chOff x="1148688" y="2276897"/>
              <a:chExt cx="6821644" cy="136969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202948" y="2558116"/>
              <a:ext cx="1927294" cy="1350640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928624" y="3507403"/>
              <a:ext cx="7146942" cy="7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31" y="1934924"/>
            <a:ext cx="1427798" cy="17223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041" y="1835032"/>
            <a:ext cx="1395286" cy="170311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25" y="692192"/>
            <a:ext cx="1427798" cy="17223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05" y="534578"/>
            <a:ext cx="1427798" cy="17543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7" y="1980798"/>
            <a:ext cx="1334620" cy="160992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6" y="1878505"/>
            <a:ext cx="1405916" cy="169592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1" y="574279"/>
            <a:ext cx="1375243" cy="169592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43" y="664655"/>
            <a:ext cx="1395824" cy="153352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82" y="1984231"/>
            <a:ext cx="1395823" cy="153352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9818" y="562305"/>
            <a:ext cx="1344759" cy="1690725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3044" y="2944756"/>
            <a:ext cx="8235376" cy="3918260"/>
            <a:chOff x="91617" y="355631"/>
            <a:chExt cx="8235376" cy="391826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9671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1040584" y="355631"/>
              <a:ext cx="6853394" cy="1369692"/>
              <a:chOff x="1104084" y="384659"/>
              <a:chExt cx="6853394" cy="1369692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59638" y="1268870"/>
              <a:ext cx="1927294" cy="135064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288370" y="1268870"/>
              <a:ext cx="1927294" cy="135064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17100" y="1268870"/>
              <a:ext cx="1927294" cy="135064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4583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1085187" y="1638269"/>
              <a:ext cx="6821644" cy="1369692"/>
              <a:chOff x="1148688" y="2276897"/>
              <a:chExt cx="6821644" cy="136969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174560" y="1292186"/>
              <a:ext cx="1927294" cy="1350640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900236" y="2241473"/>
              <a:ext cx="7146942" cy="7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68322" y="2534800"/>
              <a:ext cx="1927294" cy="1350640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1068972" y="1621561"/>
              <a:ext cx="6853394" cy="1369692"/>
              <a:chOff x="1104084" y="384659"/>
              <a:chExt cx="6853394" cy="1369692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88026" y="2534800"/>
              <a:ext cx="1927294" cy="135064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316758" y="2534800"/>
              <a:ext cx="1927294" cy="135064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45488" y="2534800"/>
              <a:ext cx="1927294" cy="135064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74218" y="2534800"/>
              <a:ext cx="1927294" cy="1350640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1113575" y="2904199"/>
              <a:ext cx="6821644" cy="1369692"/>
              <a:chOff x="1148688" y="2276897"/>
              <a:chExt cx="6821644" cy="1369692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202948" y="2558116"/>
              <a:ext cx="1927294" cy="135064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928624" y="3507404"/>
              <a:ext cx="7146942" cy="656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74" y="3364141"/>
            <a:ext cx="1334676" cy="160999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41" y="3345589"/>
            <a:ext cx="1427798" cy="15686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12025" y="5061701"/>
            <a:ext cx="5732024" cy="751867"/>
            <a:chOff x="1612025" y="5166631"/>
            <a:chExt cx="5732024" cy="751867"/>
          </a:xfrm>
        </p:grpSpPr>
        <p:sp>
          <p:nvSpPr>
            <p:cNvPr id="6" name="Rounded Rectangle 5"/>
            <p:cNvSpPr/>
            <p:nvPr/>
          </p:nvSpPr>
          <p:spPr>
            <a:xfrm>
              <a:off x="1612025" y="5166631"/>
              <a:ext cx="5732024" cy="75186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1759052" y="5322263"/>
              <a:ext cx="5515274" cy="5353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There is 1 ten and 3 ones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949376" y="5060357"/>
            <a:ext cx="3058364" cy="751867"/>
            <a:chOff x="1612025" y="5166631"/>
            <a:chExt cx="5782743" cy="751867"/>
          </a:xfrm>
        </p:grpSpPr>
        <p:sp>
          <p:nvSpPr>
            <p:cNvPr id="114" name="Rounded Rectangle 113"/>
            <p:cNvSpPr/>
            <p:nvPr/>
          </p:nvSpPr>
          <p:spPr>
            <a:xfrm>
              <a:off x="1612025" y="5166631"/>
              <a:ext cx="5732024" cy="75186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itle 1"/>
            <p:cNvSpPr txBox="1">
              <a:spLocks/>
            </p:cNvSpPr>
            <p:nvPr/>
          </p:nvSpPr>
          <p:spPr>
            <a:xfrm>
              <a:off x="1759050" y="5322263"/>
              <a:ext cx="5635718" cy="5353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dirty="0" smtClean="0">
                  <a:latin typeface="Comic Sans MS" panose="030F0702030302020204" pitchFamily="66" charset="0"/>
                </a:rPr>
                <a:t>There is 1 ten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03" y="3394210"/>
            <a:ext cx="1299996" cy="1603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8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3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1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4|15.9|20|28|4.3|3.9|17.1|4.4|15.8|11.6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|1|0.8|0.6|4|0.7|1|0.8|0.7|4|5.1|0.6|1.1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2|10.4|4.8|3.6|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4|3|2.5|10|6.7|8.8|8.9|3.5|4.5|26.2|11.9|8.9|11.4|0.7|3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6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522d4c35-b548-4432-90ae-af4376e1c4b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137</Words>
  <Application>Microsoft Office PowerPoint</Application>
  <PresentationFormat>On-screen Show (4:3)</PresentationFormat>
  <Paragraphs>43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questions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209</cp:revision>
  <dcterms:created xsi:type="dcterms:W3CDTF">2019-07-05T11:02:13Z</dcterms:created>
  <dcterms:modified xsi:type="dcterms:W3CDTF">2020-09-03T07:28:21Z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