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52" r:id="rId12"/>
    <p:sldMasterId id="2147483654" r:id="rId13"/>
    <p:sldMasterId id="2147483666" r:id="rId14"/>
  </p:sldMasterIdLst>
  <p:notesMasterIdLst>
    <p:notesMasterId r:id="rId27"/>
  </p:notesMasterIdLst>
  <p:sldIdLst>
    <p:sldId id="296" r:id="rId15"/>
    <p:sldId id="297" r:id="rId16"/>
    <p:sldId id="302" r:id="rId17"/>
    <p:sldId id="303" r:id="rId18"/>
    <p:sldId id="298" r:id="rId19"/>
    <p:sldId id="291" r:id="rId20"/>
    <p:sldId id="279" r:id="rId21"/>
    <p:sldId id="305" r:id="rId22"/>
    <p:sldId id="278" r:id="rId23"/>
    <p:sldId id="300" r:id="rId24"/>
    <p:sldId id="304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 snapToObjects="1"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0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0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48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omic Sans MS" panose="030F0702030302020204" pitchFamily="66" charset="0"/>
              </a:defRPr>
            </a:lvl1pPr>
            <a:lvl2pPr>
              <a:defRPr sz="28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000">
                <a:latin typeface="Comic Sans MS" panose="030F0702030302020204" pitchFamily="66" charset="0"/>
              </a:defRPr>
            </a:lvl4pPr>
            <a:lvl5pPr>
              <a:defRPr sz="2000">
                <a:latin typeface="Comic Sans MS" panose="030F0702030302020204" pitchFamily="66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82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omic Sans MS" panose="030F0702030302020204" pitchFamily="66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03/09/2020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5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0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7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07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2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8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1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4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6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emf"/><Relationship Id="rId26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28" y="1491623"/>
            <a:ext cx="5950212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3676" y="1286378"/>
            <a:ext cx="2406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for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78" y="1362373"/>
            <a:ext cx="2945795" cy="20620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51032" y="1286378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four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6913" y="2224598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five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6913" y="3067149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six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6913" y="3873562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seven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43267" y="4679975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ate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83094" y="4692377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eight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>
            <a:stCxn id="23" idx="1"/>
          </p:cNvCxnSpPr>
          <p:nvPr/>
        </p:nvCxnSpPr>
        <p:spPr>
          <a:xfrm>
            <a:off x="1633676" y="1547988"/>
            <a:ext cx="691070" cy="17341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80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7069671" y="2076707"/>
            <a:ext cx="826477" cy="82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069671" y="2892665"/>
            <a:ext cx="826477" cy="82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468" y="4545622"/>
            <a:ext cx="826477" cy="826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328945" y="4545621"/>
            <a:ext cx="826477" cy="82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138753" y="4545620"/>
            <a:ext cx="826477" cy="82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964888" y="4545622"/>
            <a:ext cx="826477" cy="826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3791365" y="4545621"/>
            <a:ext cx="826477" cy="82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4605935" y="4545620"/>
            <a:ext cx="826477" cy="82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5432412" y="4545620"/>
            <a:ext cx="826477" cy="826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258889" y="4545619"/>
            <a:ext cx="826477" cy="8264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070103" y="4545618"/>
            <a:ext cx="826477" cy="82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982588" y="4970816"/>
            <a:ext cx="34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22190" y="4970816"/>
            <a:ext cx="34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98981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10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37281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11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35266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12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70981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13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88136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14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6506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15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44877" y="4970816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16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9" name="Picture 4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267" y="1731347"/>
            <a:ext cx="1975356" cy="144267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7070103" y="3719145"/>
            <a:ext cx="826477" cy="8264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442496" y="4144339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17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27288" y="3317862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18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34717" y="2501903"/>
            <a:ext cx="53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19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22" y="2523517"/>
            <a:ext cx="1593949" cy="148402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22" y="2523517"/>
            <a:ext cx="1593949" cy="1484021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3169244" y="4663636"/>
            <a:ext cx="414594" cy="414594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65" name="Picture 6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1398" y="854043"/>
            <a:ext cx="2062244" cy="291375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3" y="2527459"/>
            <a:ext cx="1595953" cy="14858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17" y="2527459"/>
            <a:ext cx="1595953" cy="14858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13804" y="4663636"/>
            <a:ext cx="414594" cy="414594"/>
          </a:xfrm>
          <a:prstGeom prst="ellips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1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2482 -0.02269 C 0.03003 -0.02778 0.03785 -0.03033 0.04583 -0.03033 C 0.05521 -0.03033 0.0625 -0.02778 0.06771 -0.02269 L 0.09271 4.81481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71 4.81481E-6 L 0.11441 -0.02246 C 0.11892 -0.02755 0.12569 -0.0301 0.13298 -0.0301 C 0.14097 -0.0301 0.14757 -0.02755 0.15208 -0.02246 L 0.17413 4.81481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4.81481E-6 L 0.19861 -0.02385 C 0.20364 -0.0294 0.21146 -0.03195 0.21927 -0.03195 C 0.22864 -0.03195 0.23594 -0.0294 0.24097 -0.02385 L 0.2658 4.81481E-6 " pathEditMode="relative" rAng="0" ptsTypes="A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1 4.81481E-6 L 0.25035 -0.03102 C 0.24687 -0.0375 0.24496 -0.04723 0.24496 -0.05764 C 0.24496 -0.06922 0.24687 -0.07848 0.25035 -0.08496 L 0.2651 -0.11621 " pathEditMode="relative" rAng="10800000" ptsTypes="AA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76 -0.11713 L 0.24722 -0.15209 C 0.24323 -0.1595 0.24097 -0.17061 0.24097 -0.18218 C 0.24097 -0.19514 0.24323 -0.20556 0.24722 -0.21297 L 0.26476 -0.24838 " pathEditMode="relative" rAng="10800000" ptsTypes="AAA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41 -0.24885 L 0.25052 -0.27825 C 0.24739 -0.28426 0.24583 -0.29352 0.24583 -0.30325 C 0.24583 -0.31413 0.24739 -0.32292 0.25052 -0.32894 L 0.26441 -0.35857 " pathEditMode="relative" rAng="16200000" ptsTypes="AAA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2309 -0.02269 C -0.02795 -0.02778 -0.03507 -0.03033 -0.04253 -0.03033 C -0.05121 -0.03033 -0.05799 -0.02778 -0.06267 -0.02269 L -0.08576 4.81481E-6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76 4.81481E-6 L -0.10885 -0.02246 C -0.11371 -0.02755 -0.12083 -0.0301 -0.12864 -0.0301 C -0.13715 -0.0301 -0.1441 -0.02755 -0.14896 -0.02246 L -0.17222 4.81481E-6 " pathEditMode="relative" rAng="0" ptsTypes="AAAAA">
                                      <p:cBhvr>
                                        <p:cTn id="9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22 4.81481E-6 L -0.1967 -0.02246 C -0.20174 -0.02755 -0.20937 -0.0301 -0.21736 -0.0301 C -0.22656 -0.0301 -0.23385 -0.02755 -0.23889 -0.02246 L -0.26319 4.81481E-6 " pathEditMode="relative" rAng="0" ptsTypes="AAAAA">
                                      <p:cBhvr>
                                        <p:cTn id="9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9" y="-150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 animBg="1"/>
      <p:bldP spid="5" grpId="0"/>
      <p:bldP spid="5" grpId="1"/>
      <p:bldP spid="5" grpId="2"/>
      <p:bldP spid="58" grpId="0"/>
      <p:bldP spid="60" grpId="0"/>
      <p:bldP spid="64" grpId="0" animBg="1"/>
      <p:bldP spid="64" grpId="1" animBg="1"/>
      <p:bldP spid="64" grpId="2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8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5305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1</a:t>
            </a:r>
            <a:r>
              <a:rPr lang="en-GB" sz="3200" dirty="0">
                <a:latin typeface="Comic Sans MS" panose="030F0702030302020204" pitchFamily="66" charset="0"/>
              </a:rPr>
              <a:t>) </a:t>
            </a:r>
            <a:r>
              <a:rPr lang="en-GB" sz="3200" dirty="0" smtClean="0">
                <a:latin typeface="Comic Sans MS" panose="030F0702030302020204" pitchFamily="66" charset="0"/>
              </a:rPr>
              <a:t>How many counters are there in the ten frame?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2) Make the number 6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3) </a:t>
            </a:r>
            <a:r>
              <a:rPr lang="en-GB" sz="3200" dirty="0">
                <a:latin typeface="Comic Sans MS" panose="030F0702030302020204" pitchFamily="66" charset="0"/>
              </a:rPr>
              <a:t>5, 4, 3, </a:t>
            </a:r>
            <a:r>
              <a:rPr lang="en-GB" sz="3200" u="sng" dirty="0">
                <a:latin typeface="Comic Sans MS" panose="030F0702030302020204" pitchFamily="66" charset="0"/>
              </a:rPr>
              <a:t>    </a:t>
            </a:r>
            <a:r>
              <a:rPr lang="en-GB" sz="3200" dirty="0">
                <a:latin typeface="Comic Sans MS" panose="030F0702030302020204" pitchFamily="66" charset="0"/>
              </a:rPr>
              <a:t> , </a:t>
            </a:r>
            <a:r>
              <a:rPr lang="en-GB" sz="3200" u="sng" dirty="0">
                <a:latin typeface="Comic Sans MS" panose="030F0702030302020204" pitchFamily="66" charset="0"/>
              </a:rPr>
              <a:t>    </a:t>
            </a:r>
            <a:r>
              <a:rPr lang="en-GB" sz="3200" dirty="0">
                <a:latin typeface="Comic Sans MS" panose="030F0702030302020204" pitchFamily="66" charset="0"/>
              </a:rPr>
              <a:t> , </a:t>
            </a:r>
            <a:r>
              <a:rPr lang="en-GB" sz="3200" u="sng" dirty="0">
                <a:latin typeface="Comic Sans MS" panose="030F0702030302020204" pitchFamily="66" charset="0"/>
              </a:rPr>
              <a:t>    </a:t>
            </a:r>
            <a:r>
              <a:rPr lang="en-GB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sz="3200" u="sng" dirty="0">
                <a:latin typeface="Comic Sans MS" panose="030F0702030302020204" pitchFamily="66" charset="0"/>
              </a:rPr>
              <a:t>   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86509"/>
              </p:ext>
            </p:extLst>
          </p:nvPr>
        </p:nvGraphicFramePr>
        <p:xfrm>
          <a:off x="4521665" y="1455706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580657" y="153699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57202"/>
              </p:ext>
            </p:extLst>
          </p:nvPr>
        </p:nvGraphicFramePr>
        <p:xfrm>
          <a:off x="4521665" y="3377913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259136" y="1536989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25860" y="153699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592584" y="153698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206326" y="153699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07056" y="218249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270787" y="2182497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22763" y="218249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67512" y="334776"/>
            <a:ext cx="530558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1</a:t>
            </a:r>
            <a:r>
              <a:rPr lang="en-GB" sz="3200" dirty="0">
                <a:latin typeface="Comic Sans MS" panose="030F0702030302020204" pitchFamily="66" charset="0"/>
              </a:rPr>
              <a:t>) </a:t>
            </a:r>
            <a:r>
              <a:rPr lang="en-GB" sz="3200" dirty="0" smtClean="0">
                <a:latin typeface="Comic Sans MS" panose="030F0702030302020204" pitchFamily="66" charset="0"/>
              </a:rPr>
              <a:t>How many counters are there in the ten frame?</a:t>
            </a:r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2) Make the number 6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3) 5, 4, 3, </a:t>
            </a:r>
            <a:r>
              <a:rPr lang="en-GB" sz="3200" u="sng" dirty="0" smtClean="0">
                <a:latin typeface="Comic Sans MS" panose="030F0702030302020204" pitchFamily="66" charset="0"/>
              </a:rPr>
              <a:t>    </a:t>
            </a:r>
            <a:r>
              <a:rPr lang="en-GB" sz="3200" dirty="0" smtClean="0">
                <a:latin typeface="Comic Sans MS" panose="030F0702030302020204" pitchFamily="66" charset="0"/>
              </a:rPr>
              <a:t> , </a:t>
            </a:r>
            <a:r>
              <a:rPr lang="en-GB" sz="3200" u="sng" dirty="0" smtClean="0">
                <a:latin typeface="Comic Sans MS" panose="030F0702030302020204" pitchFamily="66" charset="0"/>
              </a:rPr>
              <a:t>    </a:t>
            </a:r>
            <a:r>
              <a:rPr lang="en-GB" sz="3200" dirty="0" smtClean="0">
                <a:latin typeface="Comic Sans MS" panose="030F0702030302020204" pitchFamily="66" charset="0"/>
              </a:rPr>
              <a:t> , </a:t>
            </a:r>
            <a:r>
              <a:rPr lang="en-GB" sz="3200" u="sng" dirty="0" smtClean="0">
                <a:latin typeface="Comic Sans MS" panose="030F0702030302020204" pitchFamily="66" charset="0"/>
              </a:rPr>
              <a:t>    </a:t>
            </a:r>
            <a:r>
              <a:rPr lang="en-GB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r>
              <a:rPr lang="en-GB" sz="3200" u="sng" dirty="0" smtClean="0">
                <a:latin typeface="Comic Sans MS" panose="030F0702030302020204" pitchFamily="66" charset="0"/>
              </a:rPr>
              <a:t>    </a:t>
            </a:r>
            <a:endParaRPr lang="en-GB" sz="3200" u="sng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85287"/>
              </p:ext>
            </p:extLst>
          </p:nvPr>
        </p:nvGraphicFramePr>
        <p:xfrm>
          <a:off x="4521665" y="1455706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580657" y="153699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63697"/>
              </p:ext>
            </p:extLst>
          </p:nvPr>
        </p:nvGraphicFramePr>
        <p:xfrm>
          <a:off x="4521665" y="3377913"/>
          <a:ext cx="3265485" cy="13061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097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653097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3097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3097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3803" marR="63803" marT="31901" marB="31901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259136" y="1536989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25860" y="153699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592584" y="153698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206326" y="1536990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607056" y="218249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270787" y="2182497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22763" y="2182498"/>
            <a:ext cx="457093" cy="457093"/>
          </a:xfrm>
          <a:prstGeom prst="ellipse">
            <a:avLst/>
          </a:prstGeom>
          <a:gradFill flip="none" rotWithShape="1">
            <a:gsLst>
              <a:gs pos="0">
                <a:srgbClr val="677E9D">
                  <a:shade val="30000"/>
                  <a:satMod val="115000"/>
                </a:srgbClr>
              </a:gs>
              <a:gs pos="50000">
                <a:srgbClr val="677E9D">
                  <a:shade val="67500"/>
                  <a:satMod val="115000"/>
                </a:srgbClr>
              </a:gs>
              <a:gs pos="100000">
                <a:srgbClr val="677E9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584859" y="345919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5249697" y="345919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902900" y="345919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546130" y="345919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185236" y="345919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612906" y="4110455"/>
            <a:ext cx="478183" cy="478183"/>
          </a:xfrm>
          <a:prstGeom prst="ellipse">
            <a:avLst/>
          </a:prstGeom>
          <a:gradFill flip="none" rotWithShape="1">
            <a:gsLst>
              <a:gs pos="0">
                <a:srgbClr val="FF5050">
                  <a:shade val="30000"/>
                  <a:satMod val="115000"/>
                </a:srgbClr>
              </a:gs>
              <a:gs pos="50000">
                <a:srgbClr val="FF5050">
                  <a:shade val="67500"/>
                  <a:satMod val="115000"/>
                </a:srgbClr>
              </a:gs>
              <a:gs pos="100000">
                <a:srgbClr val="FF5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736066" y="471360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07111" y="4728351"/>
            <a:ext cx="36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56678" y="472835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451152" y="3252387"/>
            <a:ext cx="877052" cy="2473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61" y="1934897"/>
            <a:ext cx="1427798" cy="1722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8008" y="1935598"/>
            <a:ext cx="1395286" cy="1703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193" y="644103"/>
            <a:ext cx="1427798" cy="1722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80" y="3592115"/>
            <a:ext cx="1427798" cy="17223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88" y="436038"/>
            <a:ext cx="1427798" cy="1754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82" y="3701498"/>
            <a:ext cx="1427798" cy="1568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28" y="3620857"/>
            <a:ext cx="1427798" cy="17607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80" y="1982192"/>
            <a:ext cx="1334620" cy="16099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2" y="1909315"/>
            <a:ext cx="1405916" cy="16959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3" y="516543"/>
            <a:ext cx="1375243" cy="16959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92" y="578685"/>
            <a:ext cx="1395824" cy="15335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8" y="2011464"/>
            <a:ext cx="1395823" cy="15335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6360" y="578685"/>
            <a:ext cx="1344759" cy="16907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9934" t="34426" r="42244" b="42987"/>
          <a:stretch/>
        </p:blipFill>
        <p:spPr>
          <a:xfrm>
            <a:off x="7137936" y="4524674"/>
            <a:ext cx="424998" cy="487962"/>
          </a:xfrm>
          <a:prstGeom prst="rect">
            <a:avLst/>
          </a:prstGeom>
        </p:spPr>
      </p:pic>
      <p:pic>
        <p:nvPicPr>
          <p:cNvPr id="30" name="Content Placeholder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0" y="5581240"/>
            <a:ext cx="6300364" cy="5197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9934" t="34426" r="42244" b="42987"/>
          <a:stretch/>
        </p:blipFill>
        <p:spPr>
          <a:xfrm>
            <a:off x="7137936" y="4849729"/>
            <a:ext cx="424998" cy="48796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9934" t="34426" r="42244" b="42987"/>
          <a:stretch/>
        </p:blipFill>
        <p:spPr>
          <a:xfrm>
            <a:off x="7137936" y="5174784"/>
            <a:ext cx="424998" cy="487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2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1617" y="175516"/>
            <a:ext cx="8235376" cy="3926523"/>
            <a:chOff x="91617" y="355631"/>
            <a:chExt cx="8235376" cy="392652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9671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040584" y="355631"/>
              <a:ext cx="6853394" cy="1369692"/>
              <a:chOff x="1104084" y="384659"/>
              <a:chExt cx="6853394" cy="1369692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59638" y="1268870"/>
              <a:ext cx="1927294" cy="135064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288370" y="1268870"/>
              <a:ext cx="1927294" cy="135064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17100" y="1268870"/>
              <a:ext cx="1927294" cy="135064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4583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1085187" y="1638269"/>
              <a:ext cx="6821644" cy="1369692"/>
              <a:chOff x="1148688" y="2276897"/>
              <a:chExt cx="6821644" cy="1369692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174560" y="1292186"/>
              <a:ext cx="1927294" cy="13506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00236" y="2241473"/>
              <a:ext cx="7146942" cy="7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68322" y="2534800"/>
              <a:ext cx="1927294" cy="1350640"/>
            </a:xfrm>
            <a:prstGeom prst="rect">
              <a:avLst/>
            </a:prstGeom>
          </p:spPr>
        </p:pic>
        <p:grpSp>
          <p:nvGrpSpPr>
            <p:cNvPr id="54" name="Group 53"/>
            <p:cNvGrpSpPr/>
            <p:nvPr/>
          </p:nvGrpSpPr>
          <p:grpSpPr>
            <a:xfrm>
              <a:off x="1068972" y="1621561"/>
              <a:ext cx="6853394" cy="1369692"/>
              <a:chOff x="1104084" y="384659"/>
              <a:chExt cx="6853394" cy="1369692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88026" y="2534800"/>
              <a:ext cx="1927294" cy="135064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316758" y="2534800"/>
              <a:ext cx="1927294" cy="135064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45488" y="2534800"/>
              <a:ext cx="1927294" cy="135064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74218" y="2534800"/>
              <a:ext cx="1927294" cy="1350640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1113575" y="2904199"/>
              <a:ext cx="6821644" cy="1369692"/>
              <a:chOff x="1148688" y="2276897"/>
              <a:chExt cx="6821644" cy="1369692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202948" y="2558116"/>
              <a:ext cx="1927294" cy="1350640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928624" y="3507403"/>
              <a:ext cx="7146942" cy="7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31" y="1901943"/>
            <a:ext cx="1427798" cy="17223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8041" y="1759847"/>
            <a:ext cx="1395286" cy="170311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25" y="617007"/>
            <a:ext cx="1427798" cy="17223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05" y="459393"/>
            <a:ext cx="1427798" cy="17543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7" y="1905613"/>
            <a:ext cx="1334620" cy="160992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6" y="1803320"/>
            <a:ext cx="1405916" cy="169592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1" y="499094"/>
            <a:ext cx="1375243" cy="169592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43" y="589470"/>
            <a:ext cx="1395824" cy="153352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2" y="1909046"/>
            <a:ext cx="1395823" cy="153352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9818" y="487120"/>
            <a:ext cx="1344759" cy="1690725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3044" y="2869571"/>
            <a:ext cx="8235376" cy="3918260"/>
            <a:chOff x="91617" y="355631"/>
            <a:chExt cx="8235376" cy="391826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9671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1040584" y="355631"/>
              <a:ext cx="6853394" cy="1369692"/>
              <a:chOff x="1104084" y="384659"/>
              <a:chExt cx="6853394" cy="1369692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59638" y="1268870"/>
              <a:ext cx="1927294" cy="135064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288370" y="1268870"/>
              <a:ext cx="1927294" cy="135064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17100" y="1268870"/>
              <a:ext cx="1927294" cy="135064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45830" y="1268870"/>
              <a:ext cx="1927294" cy="1350640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1085187" y="1638269"/>
              <a:ext cx="6821644" cy="1369692"/>
              <a:chOff x="1148688" y="2276897"/>
              <a:chExt cx="6821644" cy="1369692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174560" y="1292186"/>
              <a:ext cx="1927294" cy="135064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900236" y="2241473"/>
              <a:ext cx="7146942" cy="77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-168322" y="2534800"/>
              <a:ext cx="1927294" cy="1350640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1068972" y="1621561"/>
              <a:ext cx="6853394" cy="1369692"/>
              <a:chOff x="1104084" y="384659"/>
              <a:chExt cx="6853394" cy="1369692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04084" y="403711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53189" y="394185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46568" y="384659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6688026" y="2534800"/>
              <a:ext cx="1927294" cy="135064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5316758" y="2534800"/>
              <a:ext cx="1927294" cy="135064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3945488" y="2534800"/>
              <a:ext cx="1927294" cy="135064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2574218" y="2534800"/>
              <a:ext cx="1927294" cy="1350640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1113575" y="2904199"/>
              <a:ext cx="6821644" cy="1369692"/>
              <a:chOff x="1148688" y="2276897"/>
              <a:chExt cx="6821644" cy="1369692"/>
            </a:xfrm>
          </p:grpSpPr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1148688" y="2295949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3997793" y="2286423"/>
                <a:ext cx="2810910" cy="1350640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53" t="25768" r="28430" b="25332"/>
              <a:stretch/>
            </p:blipFill>
            <p:spPr>
              <a:xfrm rot="20512513">
                <a:off x="5159422" y="2276897"/>
                <a:ext cx="2810910" cy="1350640"/>
              </a:xfrm>
              <a:prstGeom prst="rect">
                <a:avLst/>
              </a:prstGeom>
            </p:spPr>
          </p:pic>
        </p:grp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25768" r="48080" b="25332"/>
            <a:stretch/>
          </p:blipFill>
          <p:spPr>
            <a:xfrm rot="4266848">
              <a:off x="1202948" y="2558116"/>
              <a:ext cx="1927294" cy="1350640"/>
            </a:xfrm>
            <a:prstGeom prst="rect">
              <a:avLst/>
            </a:prstGeom>
          </p:spPr>
        </p:pic>
        <p:sp>
          <p:nvSpPr>
            <p:cNvPr id="96" name="Rectangle 95"/>
            <p:cNvSpPr/>
            <p:nvPr/>
          </p:nvSpPr>
          <p:spPr>
            <a:xfrm>
              <a:off x="928624" y="3507404"/>
              <a:ext cx="7146942" cy="6565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9" name="Picture 10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74" y="3288956"/>
            <a:ext cx="1334676" cy="1609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8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05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33676" y="2169785"/>
            <a:ext cx="2406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seven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78" y="1362373"/>
            <a:ext cx="2945795" cy="20620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63575" y="2169785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teen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6913" y="3108005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six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36913" y="3950556"/>
            <a:ext cx="19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anose="030F0702030302020204" pitchFamily="66" charset="0"/>
              </a:rPr>
              <a:t>fiveteen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49620" y="4214808"/>
            <a:ext cx="1617509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33504" y="3098689"/>
            <a:ext cx="1407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teen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40613" y="3950556"/>
            <a:ext cx="19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fifteen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20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23" grpId="0"/>
      <p:bldP spid="24" grpId="0"/>
      <p:bldP spid="25" grpId="0"/>
      <p:bldP spid="26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8|19|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5|1.4|1.2|1.1|2.1|1.3|1.3|1.5|1.6|6.9|3.7|2.5|6.8|15|2.1|0.9|0.8|0.6|0.6|0.7|0.7|0.7|0.6|1.1|0.8|0.7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.1|0.9|0.9|1|6.4|0.8|1|0.8|14|2.1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10.9|14|5.9|4.6|6.2|11.3|12.2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8|0.8|11.8|11.4|11.4|13.5|3|4|12.3|1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5.4|1.7|1.8|1.7|13.4|13.7|0.6|5.2|1.1|1.8|2|5.7|1.3|14.1|2.2|2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522d4c35-b548-4432-90ae-af4376e1c4b4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5964</TotalTime>
  <Words>119</Words>
  <Application>Microsoft Office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questions 3 and 4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197</cp:revision>
  <dcterms:created xsi:type="dcterms:W3CDTF">2019-07-05T11:02:13Z</dcterms:created>
  <dcterms:modified xsi:type="dcterms:W3CDTF">2020-09-03T07:27:06Z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