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2" autoAdjust="0"/>
    <p:restoredTop sz="94665"/>
  </p:normalViewPr>
  <p:slideViewPr>
    <p:cSldViewPr snapToGrid="0" snapToObjects="1">
      <p:cViewPr varScale="1">
        <p:scale>
          <a:sx n="107" d="100"/>
          <a:sy n="107" d="100"/>
        </p:scale>
        <p:origin x="204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9/10/20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1 PP WS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1 PP WS5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1 PP WS5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1 PP WS5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1 PP WS5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E.R.Hamilton U1955532</cp:lastModifiedBy>
  <cp:revision>4</cp:revision>
  <dcterms:created xsi:type="dcterms:W3CDTF">2019-07-05T11:02:13Z</dcterms:created>
  <dcterms:modified xsi:type="dcterms:W3CDTF">2020-09-10T10:45:23Z</dcterms:modified>
</cp:coreProperties>
</file>