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9" autoAdjust="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191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5E5EF9-7D4D-BD43-8DAC-1CA57F4D5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49AC87-8108-E940-98CA-159DD8138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229DC0-29EE-E14C-A511-B81B77151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D4558F-F5E6-D04D-9DC7-DF8586C4C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E.R.Hamilton U1955532</cp:lastModifiedBy>
  <cp:revision>4</cp:revision>
  <dcterms:created xsi:type="dcterms:W3CDTF">2019-07-05T11:02:13Z</dcterms:created>
  <dcterms:modified xsi:type="dcterms:W3CDTF">2020-09-10T10:59:59Z</dcterms:modified>
</cp:coreProperties>
</file>