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7" autoAdjust="0"/>
    <p:restoredTop sz="94700"/>
  </p:normalViewPr>
  <p:slideViewPr>
    <p:cSldViewPr snapToGrid="0" snapToObjects="1">
      <p:cViewPr varScale="1">
        <p:scale>
          <a:sx n="106" d="100"/>
          <a:sy n="106" d="100"/>
        </p:scale>
        <p:origin x="189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9/10/20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3C0660-CA1D-CE43-9011-78CA3D2BE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07A49B-3D84-4C4C-8E01-82722DD9D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B8776E-A858-DA40-8AED-161F34E1B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1 PP WS1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A24ECC-4AB1-B540-9ABB-C6E2DDFE9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7484F3-F8AC-944E-A4DA-F0602B84F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E.R.Hamilton U1955532</cp:lastModifiedBy>
  <cp:revision>5</cp:revision>
  <dcterms:created xsi:type="dcterms:W3CDTF">2019-07-05T11:02:13Z</dcterms:created>
  <dcterms:modified xsi:type="dcterms:W3CDTF">2020-09-10T10:59:27Z</dcterms:modified>
</cp:coreProperties>
</file>