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5" autoAdjust="0"/>
    <p:restoredTop sz="94512"/>
  </p:normalViewPr>
  <p:slideViewPr>
    <p:cSldViewPr snapToGrid="0" snapToObjects="1">
      <p:cViewPr varScale="1">
        <p:scale>
          <a:sx n="107" d="100"/>
          <a:sy n="107" d="100"/>
        </p:scale>
        <p:origin x="22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70B70EBA-E8DC-C044-9AEA-70E89AF66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1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31D1FE5-FF81-2247-9755-47690DD8E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6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ird&#10;&#10;Description automatically generated">
            <a:extLst>
              <a:ext uri="{FF2B5EF4-FFF2-40B4-BE49-F238E27FC236}">
                <a16:creationId xmlns:a16="http://schemas.microsoft.com/office/drawing/2014/main" id="{2B850D50-D412-D64D-9F57-E0683B856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2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FF92263-24E9-DA48-9780-6DAF10841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33482A66-1F1A-A14F-B87B-F7E8B091D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0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E.R.Hamilton U1955532</cp:lastModifiedBy>
  <cp:revision>36</cp:revision>
  <dcterms:created xsi:type="dcterms:W3CDTF">2019-07-05T11:02:13Z</dcterms:created>
  <dcterms:modified xsi:type="dcterms:W3CDTF">2020-09-10T10:43:47Z</dcterms:modified>
</cp:coreProperties>
</file>