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6" r:id="rId17"/>
    <p:sldId id="304" r:id="rId18"/>
    <p:sldId id="311" r:id="rId19"/>
    <p:sldId id="313" r:id="rId20"/>
    <p:sldId id="312" r:id="rId21"/>
    <p:sldId id="301" r:id="rId22"/>
    <p:sldId id="310" r:id="rId23"/>
    <p:sldId id="315" r:id="rId24"/>
    <p:sldId id="308" r:id="rId25"/>
    <p:sldId id="307" r:id="rId26"/>
    <p:sldId id="318" r:id="rId27"/>
    <p:sldId id="31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1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1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383065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010352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173" y="367445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 the number three.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174" y="445928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one more </a:t>
            </a:r>
            <a:r>
              <a:rPr lang="en-GB" sz="2800" dirty="0" smtClean="0">
                <a:latin typeface="Comic Sans MS" panose="030F0702030302020204" pitchFamily="66" charset="0"/>
              </a:rPr>
              <a:t>than three?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85455"/>
              </p:ext>
            </p:extLst>
          </p:nvPr>
        </p:nvGraphicFramePr>
        <p:xfrm>
          <a:off x="638963" y="2637804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593854" y="2630835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215421" y="2630835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170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010352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173" y="367445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 smtClean="0">
                <a:latin typeface="Comic Sans MS" panose="030F0702030302020204" pitchFamily="66" charset="0"/>
              </a:rPr>
              <a:t>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174" y="445766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last</a:t>
            </a:r>
            <a:r>
              <a:rPr lang="en-GB" sz="2800" dirty="0" smtClean="0">
                <a:latin typeface="Comic Sans MS" panose="030F0702030302020204" pitchFamily="66" charset="0"/>
              </a:rPr>
              <a:t>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85334"/>
              </p:ext>
            </p:extLst>
          </p:nvPr>
        </p:nvGraphicFramePr>
        <p:xfrm>
          <a:off x="638963" y="2649013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2804" y="2628865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005917" y="2635006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18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" y="1785615"/>
            <a:ext cx="7157139" cy="11411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6656" y="123022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1579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362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6060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3843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61626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64094" y="2570618"/>
            <a:ext cx="674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145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54928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22711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8277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0494" y="2570618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83" y="4465844"/>
            <a:ext cx="1427798" cy="1722321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3126769" y="3711791"/>
            <a:ext cx="4291320" cy="1638131"/>
          </a:xfrm>
          <a:prstGeom prst="wedgeRoundRectCallout">
            <a:avLst>
              <a:gd name="adj1" fmla="val -68856"/>
              <a:gd name="adj2" fmla="val 37034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126769" y="3837897"/>
            <a:ext cx="4291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If we count on, we can fill in the missing numbers!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968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" y="2508960"/>
            <a:ext cx="7157139" cy="1141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0303" y="4828935"/>
            <a:ext cx="1519492" cy="106576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3503" y="2348016"/>
            <a:ext cx="2306406" cy="11411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60601" y="1637563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0927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8710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6493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9795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7578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3144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55361" y="326295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2773804" y="3998310"/>
            <a:ext cx="3052689" cy="1395263"/>
          </a:xfrm>
          <a:prstGeom prst="wedgeRoundRectCallout">
            <a:avLst>
              <a:gd name="adj1" fmla="val -61070"/>
              <a:gd name="adj2" fmla="val 41959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773804" y="4153761"/>
            <a:ext cx="30526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 can only </a:t>
            </a:r>
          </a:p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count on from 1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381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  <p:bldP spid="18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790494" y="4057675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8922" y="405650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9" name="Oval 28"/>
          <p:cNvSpPr/>
          <p:nvPr/>
        </p:nvSpPr>
        <p:spPr>
          <a:xfrm>
            <a:off x="6060094" y="4067283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764367" y="4057673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260601" y="146328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Making jumps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" y="3272670"/>
            <a:ext cx="7157139" cy="1141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1579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362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6060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3843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64094" y="4057673"/>
            <a:ext cx="674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7145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4928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2711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8277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77" y="765219"/>
            <a:ext cx="1089115" cy="10140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856" y="2731881"/>
            <a:ext cx="1089115" cy="101400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76618" y="504063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jumps from 5 is 9?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48" y="2734856"/>
            <a:ext cx="1089115" cy="10140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73973" y="5040631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22356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90139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922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25705" y="2289712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69 L 0.0158 -0.04028 C 0.01927 -0.0493 0.0243 -0.05393 0.02951 -0.05393 C 0.03541 -0.05393 0.0401 -0.0493 0.04357 -0.04028 L 0.05955 -0.00069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00069 L 0.07795 -0.05092 C 0.08194 -0.06203 0.08767 -0.06805 0.09375 -0.06805 C 0.10069 -0.06805 0.10625 -0.06203 0.11007 -0.05092 L 0.12882 -0.00069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07 L 0.0158 -0.04028 C 0.01927 -0.04931 0.02431 -0.05394 0.02952 -0.05394 C 0.03542 -0.05394 0.04011 -0.04931 0.04358 -0.04028 L 0.05955 -0.0007 " pathEditMode="relative" rAng="0" ptsTypes="AAA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0007 L 0.07796 -0.05093 C 0.08195 -0.06204 0.08768 -0.06806 0.09375 -0.06806 C 0.1007 -0.06806 0.10625 -0.06204 0.11007 -0.05093 L 0.12882 -0.0007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0601" y="146328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Making jumps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8" y="3272670"/>
            <a:ext cx="7157139" cy="1141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1579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362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6060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3843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1626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64094" y="4057673"/>
            <a:ext cx="674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7145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4928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2711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8277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0494" y="405767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77" y="765219"/>
            <a:ext cx="1089115" cy="10140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623" y="2731881"/>
            <a:ext cx="1089115" cy="101400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76618" y="504063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jumps from two is four?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96113" y="5052034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Oval 27"/>
          <p:cNvSpPr/>
          <p:nvPr/>
        </p:nvSpPr>
        <p:spPr>
          <a:xfrm>
            <a:off x="2071065" y="4082595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204775" y="4076893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67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69 L 0.0158 -0.04028 C 0.01928 -0.0493 0.02431 -0.05393 0.02952 -0.05393 C 0.03542 -0.05393 0.04011 -0.0493 0.04358 -0.04028 L 0.05955 -0.00069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00069 L 0.07796 -0.05092 C 0.08195 -0.06203 0.08768 -0.06805 0.09376 -0.06805 C 0.1007 -0.06805 0.10626 -0.06203 0.11007 -0.05092 L 0.12882 -0.00069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last question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29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These are in order from ________ to 	________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1?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3) What colour is the third bear?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0446">
            <a:off x="4905554" y="3366483"/>
            <a:ext cx="787915" cy="710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8169">
            <a:off x="4300238" y="3366483"/>
            <a:ext cx="787915" cy="710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8560">
            <a:off x="3655430" y="3366482"/>
            <a:ext cx="787915" cy="7106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32" y="3366483"/>
            <a:ext cx="787915" cy="7106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275" y="3366483"/>
            <a:ext cx="787915" cy="7106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18" y="736783"/>
            <a:ext cx="1074625" cy="10005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68" y="736782"/>
            <a:ext cx="1074625" cy="10005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31" y="736783"/>
            <a:ext cx="1074625" cy="10005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33560" y="4709196"/>
            <a:ext cx="1949416" cy="85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These are in order from ________ to 	________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one more than 1?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colour is the third bear?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0446">
            <a:off x="4905554" y="3366483"/>
            <a:ext cx="787915" cy="710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8169">
            <a:off x="4300238" y="3366483"/>
            <a:ext cx="787915" cy="710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8560">
            <a:off x="3655430" y="3366482"/>
            <a:ext cx="787915" cy="7106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32" y="3366483"/>
            <a:ext cx="787915" cy="7106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275" y="3366483"/>
            <a:ext cx="787915" cy="7106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18" y="736783"/>
            <a:ext cx="1074625" cy="10005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68" y="736782"/>
            <a:ext cx="1074625" cy="10005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31" y="736783"/>
            <a:ext cx="1074625" cy="10005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14509" y="1616083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27541" y="334775"/>
            <a:ext cx="1757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greatest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33560" y="4709196"/>
            <a:ext cx="1949416" cy="8575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72928" y="748785"/>
            <a:ext cx="1757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smallest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0552" y="2843263"/>
            <a:ext cx="1356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green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1659" y="4185976"/>
            <a:ext cx="4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461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3321438"/>
            <a:ext cx="7925095" cy="126362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59199"/>
              </p:ext>
            </p:extLst>
          </p:nvPr>
        </p:nvGraphicFramePr>
        <p:xfrm>
          <a:off x="927467" y="2041577"/>
          <a:ext cx="630936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Number tracks and Number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4550" y="4519812"/>
            <a:ext cx="61714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same?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different?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78457" y="2129245"/>
            <a:ext cx="6085716" cy="574766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80169"/>
              </p:ext>
            </p:extLst>
          </p:nvPr>
        </p:nvGraphicFramePr>
        <p:xfrm>
          <a:off x="625315" y="3917847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387409" y="3147860"/>
            <a:ext cx="6085716" cy="574766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08112" y="3126217"/>
            <a:ext cx="573628" cy="574766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597256" y="2749422"/>
            <a:ext cx="573628" cy="574766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0035 -0.1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00034 -0.111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68741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Finding numbers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1605405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4998" y="4875295"/>
            <a:ext cx="449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pigs?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53" y="3519446"/>
            <a:ext cx="4291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pears?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2" y="4647583"/>
            <a:ext cx="2382746" cy="1393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419" y="4684969"/>
            <a:ext cx="2382746" cy="1393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760" y="3160939"/>
            <a:ext cx="941678" cy="1145452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97907"/>
              </p:ext>
            </p:extLst>
          </p:nvPr>
        </p:nvGraphicFramePr>
        <p:xfrm>
          <a:off x="640216" y="2251910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469456" y="2243914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608154" y="2243914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1840537"/>
            <a:ext cx="7925095" cy="1263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068" y="4091549"/>
            <a:ext cx="3181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845" y="3779825"/>
            <a:ext cx="2739434" cy="13983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854" y="3377571"/>
            <a:ext cx="1467049" cy="2091188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44238"/>
              </p:ext>
            </p:extLst>
          </p:nvPr>
        </p:nvGraphicFramePr>
        <p:xfrm>
          <a:off x="625315" y="2485003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831378" y="2485003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734075" y="2485003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68741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Finding numbers on a number line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010352"/>
            <a:ext cx="7925095" cy="12636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173" y="367445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 the number 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172" y="445928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one less </a:t>
            </a:r>
            <a:r>
              <a:rPr lang="en-GB" sz="2800" dirty="0" smtClean="0">
                <a:latin typeface="Comic Sans MS" panose="030F0702030302020204" pitchFamily="66" charset="0"/>
              </a:rPr>
              <a:t>than 9?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76220"/>
              </p:ext>
            </p:extLst>
          </p:nvPr>
        </p:nvGraphicFramePr>
        <p:xfrm>
          <a:off x="638963" y="2635369"/>
          <a:ext cx="6931001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91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630091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355965" y="2631640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5725943" y="2631640"/>
            <a:ext cx="504000" cy="504000"/>
          </a:xfrm>
          <a:prstGeom prst="round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218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2.1|9.9|8.5|3.5|7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3.1|1.6|2.2|3.4|1.5|1.4|1.7|0.7|0|1.7|1.2|1.7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1.3|1.7|1.6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2.7|4.4|13.4|3.5|8.7|14.7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0.5|4.9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5.3|3.4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6.8|4.5|1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1.2|2.7|7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.2|4.4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1.5|1.8|3.4|4.4|1.5|3.3|1.9|2.2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7|6.8|2.1|1.6|2.1|3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522d4c35-b548-4432-90ae-af4376e1c4b4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F46D6D0-2B16-44BB-A278-D7442443F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323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Have a go at the last question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218</cp:revision>
  <dcterms:created xsi:type="dcterms:W3CDTF">2019-07-05T11:02:13Z</dcterms:created>
  <dcterms:modified xsi:type="dcterms:W3CDTF">2020-09-18T10:32:12Z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