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06" r:id="rId14"/>
    <p:sldId id="299" r:id="rId15"/>
    <p:sldId id="300" r:id="rId16"/>
    <p:sldId id="313" r:id="rId17"/>
    <p:sldId id="312" r:id="rId18"/>
    <p:sldId id="301" r:id="rId19"/>
    <p:sldId id="311" r:id="rId20"/>
    <p:sldId id="308" r:id="rId21"/>
    <p:sldId id="314" r:id="rId22"/>
    <p:sldId id="30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3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3" Type="http://schemas.openxmlformats.org/officeDocument/2006/relationships/image" Target="../media/image23.png"/><Relationship Id="rId7" Type="http://schemas.openxmlformats.org/officeDocument/2006/relationships/image" Target="../media/image11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11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6708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44551" y="421554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From                   to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15749" y="1417616"/>
            <a:ext cx="1404279" cy="984955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3496548" y="1224131"/>
            <a:ext cx="2738559" cy="1069550"/>
          </a:xfrm>
          <a:prstGeom prst="wedgeRoundRectCallout">
            <a:avLst>
              <a:gd name="adj1" fmla="val -65199"/>
              <a:gd name="adj2" fmla="val 11087"/>
              <a:gd name="adj3" fmla="val 16667"/>
            </a:avLst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6563" y="1359115"/>
            <a:ext cx="3474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 have put these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order…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5" y="2288147"/>
            <a:ext cx="1456607" cy="16986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574" y="2758462"/>
            <a:ext cx="2406370" cy="12282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87739" y="1960552"/>
            <a:ext cx="1456607" cy="283558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371068" y="4201401"/>
            <a:ext cx="1853294" cy="523220"/>
            <a:chOff x="2371068" y="5178319"/>
            <a:chExt cx="1853294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2507851" y="5178319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greatest</a:t>
              </a: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                     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88876" y="4201401"/>
            <a:ext cx="1853294" cy="523220"/>
            <a:chOff x="5585613" y="5160090"/>
            <a:chExt cx="1853294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5715523" y="5160090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smallest</a:t>
              </a: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                     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585613" y="5160090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1798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16" y="5270642"/>
            <a:ext cx="452689" cy="637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12" y="5164689"/>
            <a:ext cx="843647" cy="637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881" y="2702612"/>
            <a:ext cx="823070" cy="8059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405" y="5270710"/>
            <a:ext cx="754481" cy="8745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54" y="4091267"/>
            <a:ext cx="781917" cy="11145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220" y="4607401"/>
            <a:ext cx="785347" cy="11145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06321" y="2330877"/>
            <a:ext cx="785346" cy="139922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94295" y="4109581"/>
            <a:ext cx="805923" cy="139922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01177" y="4100474"/>
            <a:ext cx="795635" cy="167014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511" y="4238375"/>
            <a:ext cx="799064" cy="167014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66770" y="3599191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could the missing amount be?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170108" y="2477358"/>
            <a:ext cx="1746445" cy="106879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3479265" y="2477358"/>
            <a:ext cx="1746445" cy="106879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5788422" y="2477358"/>
            <a:ext cx="1746445" cy="106879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266770" y="158272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Order f</a:t>
            </a:r>
            <a:r>
              <a:rPr lang="en-GB" sz="28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rom smallest to greatest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829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881" y="2702612"/>
            <a:ext cx="823070" cy="80592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06321" y="2330877"/>
            <a:ext cx="785346" cy="139922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66770" y="3599191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could the missing amount be?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170108" y="2477358"/>
            <a:ext cx="1746445" cy="106879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3479265" y="2477358"/>
            <a:ext cx="1746445" cy="106879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5788422" y="2477358"/>
            <a:ext cx="1746445" cy="106879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266770" y="158272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Order f</a:t>
            </a:r>
            <a:r>
              <a:rPr lang="en-GB" sz="28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rom smallest to greatest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16" y="5270642"/>
            <a:ext cx="452689" cy="637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12" y="5164689"/>
            <a:ext cx="843647" cy="6378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405" y="5270710"/>
            <a:ext cx="754481" cy="8745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54" y="4091267"/>
            <a:ext cx="781917" cy="11145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220" y="4607401"/>
            <a:ext cx="785347" cy="11145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94295" y="4109581"/>
            <a:ext cx="805923" cy="139922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01177" y="4100474"/>
            <a:ext cx="795635" cy="167014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511" y="4238375"/>
            <a:ext cx="799064" cy="16701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616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0.25295 -0.388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56" y="-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10434 -0.234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0052 -0.3074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642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One more than eight is 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One less than 4 is 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ants?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number comes next? 7, 6, 5, ___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211" y="2708979"/>
            <a:ext cx="979220" cy="9486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10" y="2708979"/>
            <a:ext cx="979220" cy="948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09" y="2708979"/>
            <a:ext cx="979220" cy="9486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12" y="2708979"/>
            <a:ext cx="979220" cy="9486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108" y="2708979"/>
            <a:ext cx="979220" cy="9486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407" y="2708979"/>
            <a:ext cx="979220" cy="94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One more than eight is 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One less than 4 is 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ants?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number comes next? 7, 6, 5, ___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211" y="2708979"/>
            <a:ext cx="979220" cy="9486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10" y="2708979"/>
            <a:ext cx="979220" cy="948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09" y="2708979"/>
            <a:ext cx="979220" cy="9486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12" y="2708979"/>
            <a:ext cx="979220" cy="9486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108" y="2708979"/>
            <a:ext cx="979220" cy="9486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407" y="2708979"/>
            <a:ext cx="979220" cy="9486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25081" y="30748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2211" y="159596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7282" y="352961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35500" y="415769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874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64174" y="42580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Order objects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1334" y="2768954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From                   to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044396" y="2739953"/>
            <a:ext cx="1853294" cy="523220"/>
            <a:chOff x="2371068" y="5178319"/>
            <a:chExt cx="1853294" cy="523220"/>
          </a:xfrm>
        </p:grpSpPr>
        <p:sp>
          <p:nvSpPr>
            <p:cNvPr id="20" name="TextBox 19"/>
            <p:cNvSpPr txBox="1"/>
            <p:nvPr/>
          </p:nvSpPr>
          <p:spPr>
            <a:xfrm>
              <a:off x="2507851" y="5178319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greatest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20936" y="2745993"/>
            <a:ext cx="1853294" cy="523220"/>
            <a:chOff x="5585613" y="5160090"/>
            <a:chExt cx="1853294" cy="523220"/>
          </a:xfrm>
        </p:grpSpPr>
        <p:sp>
          <p:nvSpPr>
            <p:cNvPr id="23" name="TextBox 22"/>
            <p:cNvSpPr txBox="1"/>
            <p:nvPr/>
          </p:nvSpPr>
          <p:spPr>
            <a:xfrm>
              <a:off x="5715523" y="5160090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smallest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585613" y="5160090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0" y="2053369"/>
            <a:ext cx="452689" cy="63788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072" y="2053369"/>
            <a:ext cx="843647" cy="6378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82" y="1885326"/>
            <a:ext cx="823070" cy="80592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315" y="1816737"/>
            <a:ext cx="754481" cy="87451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559" y="1576674"/>
            <a:ext cx="781917" cy="111457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39" y="1576674"/>
            <a:ext cx="785347" cy="111457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349" y="1292029"/>
            <a:ext cx="785346" cy="139922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458" y="1292029"/>
            <a:ext cx="805923" cy="139922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144" y="1021102"/>
            <a:ext cx="795635" cy="167014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544" y="1021102"/>
            <a:ext cx="799064" cy="167014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972" y="4752399"/>
            <a:ext cx="452689" cy="63788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52" y="4752399"/>
            <a:ext cx="843647" cy="63788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113" y="4584356"/>
            <a:ext cx="823070" cy="80592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63" y="4515767"/>
            <a:ext cx="754481" cy="87451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77" y="4275704"/>
            <a:ext cx="781917" cy="111457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661" y="4275704"/>
            <a:ext cx="785347" cy="111457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746" y="3991059"/>
            <a:ext cx="785346" cy="139922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254" y="3991059"/>
            <a:ext cx="805923" cy="139922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050" y="3720132"/>
            <a:ext cx="795635" cy="167014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7" y="3720132"/>
            <a:ext cx="799064" cy="1670147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594297" y="547134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From                   to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613912" y="5413314"/>
            <a:ext cx="1853294" cy="523220"/>
            <a:chOff x="2371068" y="5178319"/>
            <a:chExt cx="1853294" cy="523220"/>
          </a:xfrm>
        </p:grpSpPr>
        <p:sp>
          <p:nvSpPr>
            <p:cNvPr id="57" name="TextBox 56"/>
            <p:cNvSpPr txBox="1"/>
            <p:nvPr/>
          </p:nvSpPr>
          <p:spPr>
            <a:xfrm>
              <a:off x="2507851" y="5178319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greatest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34667" y="5405224"/>
            <a:ext cx="1853294" cy="523220"/>
            <a:chOff x="5585613" y="5160090"/>
            <a:chExt cx="1853294" cy="523220"/>
          </a:xfrm>
        </p:grpSpPr>
        <p:sp>
          <p:nvSpPr>
            <p:cNvPr id="60" name="TextBox 59"/>
            <p:cNvSpPr txBox="1"/>
            <p:nvPr/>
          </p:nvSpPr>
          <p:spPr>
            <a:xfrm>
              <a:off x="5715523" y="5160090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smallest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585613" y="5160090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16" y="1174876"/>
            <a:ext cx="1872917" cy="18244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33" y="1174876"/>
            <a:ext cx="1872917" cy="1824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749" y="1174876"/>
            <a:ext cx="1872917" cy="18244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73538" y="86154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A</a:t>
            </a: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2904" y="845562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1043" y="88248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174" y="42580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Order objects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1334" y="3069402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From                    to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044396" y="3040401"/>
            <a:ext cx="1853294" cy="523220"/>
            <a:chOff x="2371068" y="5178319"/>
            <a:chExt cx="1853294" cy="523220"/>
          </a:xfrm>
        </p:grpSpPr>
        <p:sp>
          <p:nvSpPr>
            <p:cNvPr id="20" name="TextBox 19"/>
            <p:cNvSpPr txBox="1"/>
            <p:nvPr/>
          </p:nvSpPr>
          <p:spPr>
            <a:xfrm>
              <a:off x="2507851" y="5178319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greatest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20936" y="3046441"/>
            <a:ext cx="1853294" cy="523220"/>
            <a:chOff x="5585613" y="5160090"/>
            <a:chExt cx="1853294" cy="523220"/>
          </a:xfrm>
        </p:grpSpPr>
        <p:sp>
          <p:nvSpPr>
            <p:cNvPr id="23" name="TextBox 22"/>
            <p:cNvSpPr txBox="1"/>
            <p:nvPr/>
          </p:nvSpPr>
          <p:spPr>
            <a:xfrm>
              <a:off x="5715523" y="5160090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smallest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585613" y="5160090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67512" y="4025229"/>
            <a:ext cx="7525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Cake  A has        candles.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9887" y="4031887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52730" y="4038292"/>
            <a:ext cx="548595" cy="52322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67512" y="4797283"/>
            <a:ext cx="7525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Cake  B has        candles.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7512" y="5569336"/>
            <a:ext cx="7525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Cake  C has        candles.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9887" y="477802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452730" y="4785117"/>
            <a:ext cx="548595" cy="52322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499887" y="5499410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452730" y="5531941"/>
            <a:ext cx="548595" cy="52322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815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20764 0.0025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82" y="11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20486 2.22222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1" y="-6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21111 -0.0023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29" y="-20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21111 0.0023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1" grpId="1"/>
      <p:bldP spid="26" grpId="0"/>
      <p:bldP spid="31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915" y="4373628"/>
            <a:ext cx="1764659" cy="1378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080" y="4373628"/>
            <a:ext cx="1764659" cy="13789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245" y="4402967"/>
            <a:ext cx="1764659" cy="137897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76" y="811815"/>
            <a:ext cx="1176632" cy="1662468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35003" y="1458731"/>
            <a:ext cx="1241638" cy="175431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76680" y="564871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6244" y="564871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36959" y="5652504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229" y="3650225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Which one will Whitney choose?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1300915" y="492569"/>
            <a:ext cx="4079483" cy="999329"/>
          </a:xfrm>
          <a:prstGeom prst="wedgeRoundRectCallout">
            <a:avLst>
              <a:gd name="adj1" fmla="val -42234"/>
              <a:gd name="adj2" fmla="val 76261"/>
              <a:gd name="adj3" fmla="val 16667"/>
            </a:avLst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8173" y="573414"/>
            <a:ext cx="4256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I want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 the 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mic Sans MS" panose="030F0702030302020204" pitchFamily="66" charset="0"/>
              </a:rPr>
              <a:t>smallest </a:t>
            </a:r>
            <a:r>
              <a:rPr lang="en-GB" sz="24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number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 of chocolate chips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4039651" y="1656101"/>
            <a:ext cx="4153374" cy="1000800"/>
          </a:xfrm>
          <a:prstGeom prst="wedgeRoundRectCallout">
            <a:avLst>
              <a:gd name="adj1" fmla="val -59252"/>
              <a:gd name="adj2" fmla="val 25711"/>
              <a:gd name="adj3" fmla="val 16667"/>
            </a:avLst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9650" y="1746212"/>
            <a:ext cx="4153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I want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 the 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great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mic Sans MS" panose="030F0702030302020204" pitchFamily="66" charset="0"/>
              </a:rPr>
              <a:t>est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mic Sans MS" panose="030F0702030302020204" pitchFamily="66" charset="0"/>
              </a:rPr>
              <a:t> 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number of chocolate chips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60527" y="2921773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Which one will Dora choose?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6244" y="5647093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76680" y="5647092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288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21354 -0.3974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-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0.55313 -0.2928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56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29" grpId="0"/>
      <p:bldP spid="29" grpId="1"/>
      <p:bldP spid="30" grpId="0"/>
      <p:bldP spid="3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and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6.2|8|1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3|1.2|1.1|1.1|1.4|1.2|1.2|1|1|8.2|3.9|2.3|3.7|9.3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1.4|19|9.2|10.9|2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4|33.9|3.4|1.9|3|14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5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2.3|6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5|6.8|14.6|4.2|11.8|2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FDDEAE68-44C1-4B61-AD80-00ED9B208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210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216</cp:revision>
  <dcterms:created xsi:type="dcterms:W3CDTF">2019-07-05T11:02:13Z</dcterms:created>
  <dcterms:modified xsi:type="dcterms:W3CDTF">2020-09-17T11:46:19Z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