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1"/>
  </p:notesMasterIdLst>
  <p:sldIdLst>
    <p:sldId id="296" r:id="rId11"/>
    <p:sldId id="297" r:id="rId12"/>
    <p:sldId id="298" r:id="rId13"/>
    <p:sldId id="306" r:id="rId14"/>
    <p:sldId id="299" r:id="rId15"/>
    <p:sldId id="313" r:id="rId16"/>
    <p:sldId id="305" r:id="rId17"/>
    <p:sldId id="314" r:id="rId18"/>
    <p:sldId id="312" r:id="rId19"/>
    <p:sldId id="30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0" d="100"/>
          <a:sy n="70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1473" y="2639499"/>
            <a:ext cx="6797629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7923" y="4588743"/>
            <a:ext cx="5294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Whose </a:t>
            </a:r>
            <a:r>
              <a:rPr lang="en-GB" sz="2800" dirty="0" smtClean="0">
                <a:latin typeface="Comic Sans MS" panose="030F0702030302020204" pitchFamily="66" charset="0"/>
              </a:rPr>
              <a:t>age is the greatest?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442" y="3710907"/>
            <a:ext cx="991973" cy="746611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91484" y="2010279"/>
            <a:ext cx="910416" cy="1547088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682" y="3611588"/>
            <a:ext cx="1055769" cy="8752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04440" y="1664854"/>
            <a:ext cx="1148179" cy="792912"/>
          </a:xfrm>
          <a:prstGeom prst="rect">
            <a:avLst/>
          </a:prstGeom>
        </p:spPr>
      </p:pic>
      <p:sp>
        <p:nvSpPr>
          <p:cNvPr id="16" name="Rounded Rectangular Callout 15"/>
          <p:cNvSpPr/>
          <p:nvPr/>
        </p:nvSpPr>
        <p:spPr>
          <a:xfrm>
            <a:off x="4529988" y="1615862"/>
            <a:ext cx="2550082" cy="773544"/>
          </a:xfrm>
          <a:prstGeom prst="wedgeRoundRectCallout">
            <a:avLst>
              <a:gd name="adj1" fmla="val -48949"/>
              <a:gd name="adj2" fmla="val 83707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452011" y="1652775"/>
            <a:ext cx="2710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My name is Whitney.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 am </a:t>
            </a:r>
            <a:r>
              <a:rPr lang="en-GB" sz="2000" dirty="0" smtClean="0">
                <a:latin typeface="Comic Sans MS" panose="030F0702030302020204" pitchFamily="66" charset="0"/>
              </a:rPr>
              <a:t>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5113672" y="2914777"/>
            <a:ext cx="2619540" cy="773544"/>
          </a:xfrm>
          <a:prstGeom prst="wedgeRoundRectCallout">
            <a:avLst>
              <a:gd name="adj1" fmla="val -79"/>
              <a:gd name="adj2" fmla="val 85396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113672" y="2955721"/>
            <a:ext cx="2619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My name is Jack.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 am one less than </a:t>
            </a:r>
            <a:r>
              <a:rPr lang="en-GB" sz="2000" dirty="0" smtClean="0">
                <a:latin typeface="Comic Sans MS" panose="030F0702030302020204" pitchFamily="66" charset="0"/>
              </a:rPr>
              <a:t>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1213767" y="613043"/>
            <a:ext cx="3085659" cy="773544"/>
          </a:xfrm>
          <a:prstGeom prst="wedgeRoundRectCallout">
            <a:avLst>
              <a:gd name="adj1" fmla="val 3122"/>
              <a:gd name="adj2" fmla="val 93839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256530" y="653987"/>
            <a:ext cx="2995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My name is Ron.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 am one more than </a:t>
            </a:r>
            <a:r>
              <a:rPr lang="en-GB" sz="2000" dirty="0" smtClean="0">
                <a:latin typeface="Comic Sans MS" panose="030F0702030302020204" pitchFamily="66" charset="0"/>
              </a:rPr>
              <a:t>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774930" y="2688963"/>
            <a:ext cx="2284506" cy="773544"/>
          </a:xfrm>
          <a:prstGeom prst="wedgeRoundRectCallout">
            <a:avLst>
              <a:gd name="adj1" fmla="val -9512"/>
              <a:gd name="adj2" fmla="val 102282"/>
              <a:gd name="adj3" fmla="val 16667"/>
            </a:avLst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1480" y="2728229"/>
            <a:ext cx="2400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My name is Teddy.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 am eight.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923" y="5081128"/>
            <a:ext cx="4647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Whose </a:t>
            </a:r>
            <a:r>
              <a:rPr lang="en-GB" sz="2800" dirty="0" smtClean="0">
                <a:latin typeface="Comic Sans MS" panose="030F0702030302020204" pitchFamily="66" charset="0"/>
              </a:rPr>
              <a:t>age is the least?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923" y="5573513"/>
            <a:ext cx="4647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Whose </a:t>
            </a:r>
            <a:r>
              <a:rPr lang="en-GB" sz="2800" dirty="0" smtClean="0">
                <a:latin typeface="Comic Sans MS" panose="030F0702030302020204" pitchFamily="66" charset="0"/>
              </a:rPr>
              <a:t>ages are equal?</a:t>
            </a:r>
          </a:p>
        </p:txBody>
      </p:sp>
      <p:pic>
        <p:nvPicPr>
          <p:cNvPr id="26" name="Pictur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146" y="4511433"/>
            <a:ext cx="760946" cy="58619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58307" y="5029216"/>
            <a:ext cx="856922" cy="591775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887" y="5552577"/>
            <a:ext cx="700035" cy="546107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9856" y="5307628"/>
            <a:ext cx="642480" cy="113161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058848" y="4563204"/>
            <a:ext cx="70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09195" y="5068342"/>
            <a:ext cx="70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01793" y="5563383"/>
            <a:ext cx="70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1406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  <p:bldP spid="25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Find the mistake: 3, 4, 5, 7, 8, 9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True or false? 7 is greater than 9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What number is this? Three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Show me more than 6 using your fingers.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Find the mistake: 3, 4, 5, 7, 8, 9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True or false? 7 is greater than 9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What number is this? Three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Show me more than 6 using your fingers.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91315" y="1613150"/>
            <a:ext cx="1786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false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33389" y="2901105"/>
            <a:ext cx="70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26195" y="772773"/>
            <a:ext cx="32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3, 4, 5,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7, 8, 9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049" y="4678454"/>
            <a:ext cx="1292348" cy="120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344" y="4620929"/>
            <a:ext cx="1292348" cy="1203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398" y="4620928"/>
            <a:ext cx="1292348" cy="12032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45" y="4620928"/>
            <a:ext cx="1292347" cy="12032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826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537876" y="1841823"/>
            <a:ext cx="2330614" cy="601125"/>
            <a:chOff x="1485350" y="828958"/>
            <a:chExt cx="2937713" cy="745930"/>
          </a:xfrm>
        </p:grpSpPr>
        <p:sp>
          <p:nvSpPr>
            <p:cNvPr id="8" name="TextBox 7"/>
            <p:cNvSpPr txBox="1"/>
            <p:nvPr/>
          </p:nvSpPr>
          <p:spPr>
            <a:xfrm>
              <a:off x="1606731" y="888274"/>
              <a:ext cx="2816332" cy="572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</a:t>
              </a:r>
              <a:r>
                <a:rPr lang="en-GB" sz="2400" dirty="0" smtClean="0">
                  <a:latin typeface="Comic Sans MS" panose="030F0702030302020204" pitchFamily="66" charset="0"/>
                </a:rPr>
                <a:t>reater than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485350" y="828958"/>
              <a:ext cx="2785470" cy="74593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33" y="4585111"/>
            <a:ext cx="1148872" cy="1397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73" y="4760533"/>
            <a:ext cx="1047753" cy="11554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41" y="4506035"/>
            <a:ext cx="1507094" cy="154308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457153" y="4711922"/>
            <a:ext cx="1406833" cy="1204038"/>
            <a:chOff x="4853210" y="1680591"/>
            <a:chExt cx="2365859" cy="179989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3210" y="2034756"/>
              <a:ext cx="990192" cy="105961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0320" y="2252088"/>
              <a:ext cx="990192" cy="105961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9481" y="2420873"/>
              <a:ext cx="990192" cy="105961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1747" y="1680591"/>
              <a:ext cx="990192" cy="105961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877" y="2034756"/>
              <a:ext cx="990192" cy="1059615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6364" y="1872789"/>
              <a:ext cx="990192" cy="1059615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753" y="4585111"/>
            <a:ext cx="936185" cy="138493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19418" y="1882829"/>
            <a:ext cx="6750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The number of                 is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              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the number of 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178" y="4599168"/>
            <a:ext cx="1118694" cy="1360772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719418" y="4481601"/>
            <a:ext cx="7309454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983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-0.09931 -0.4643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5" y="-2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27222 -0.2847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13386 -0.2828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00799 -0.2817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1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2.77778E-7 -0.280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596128" y="1832149"/>
            <a:ext cx="2432744" cy="675185"/>
            <a:chOff x="3473213" y="1509275"/>
            <a:chExt cx="3066447" cy="620402"/>
          </a:xfrm>
        </p:grpSpPr>
        <p:sp>
          <p:nvSpPr>
            <p:cNvPr id="23" name="TextBox 22"/>
            <p:cNvSpPr txBox="1"/>
            <p:nvPr/>
          </p:nvSpPr>
          <p:spPr>
            <a:xfrm>
              <a:off x="3723328" y="1556802"/>
              <a:ext cx="2816332" cy="572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e</a:t>
              </a:r>
              <a:r>
                <a:rPr lang="en-GB" sz="2400" dirty="0" smtClean="0">
                  <a:latin typeface="Comic Sans MS" panose="030F0702030302020204" pitchFamily="66" charset="0"/>
                </a:rPr>
                <a:t>qual to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473213" y="1509275"/>
              <a:ext cx="2167314" cy="539548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33" y="4585111"/>
            <a:ext cx="1148872" cy="13974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73" y="4760533"/>
            <a:ext cx="1047753" cy="115542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41" y="4506035"/>
            <a:ext cx="1507094" cy="154308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4493864" y="4746915"/>
            <a:ext cx="1406833" cy="1204038"/>
            <a:chOff x="4853210" y="1680591"/>
            <a:chExt cx="2365859" cy="1799897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3210" y="2034756"/>
              <a:ext cx="990192" cy="105961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0320" y="2252088"/>
              <a:ext cx="990192" cy="105961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9481" y="2420873"/>
              <a:ext cx="990192" cy="1059615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1747" y="1680591"/>
              <a:ext cx="990192" cy="1059615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877" y="2034756"/>
              <a:ext cx="990192" cy="1059615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6364" y="1872789"/>
              <a:ext cx="990192" cy="1059615"/>
            </a:xfrm>
            <a:prstGeom prst="rect">
              <a:avLst/>
            </a:prstGeom>
          </p:spPr>
        </p:pic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753" y="4585111"/>
            <a:ext cx="936185" cy="138493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19418" y="1869769"/>
            <a:ext cx="6750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The number of                 is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              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the number of  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901" y="4561739"/>
            <a:ext cx="1118694" cy="1360772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>
            <a:off x="719418" y="4481601"/>
            <a:ext cx="7309454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1421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-0.36181 -0.4652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90" y="-2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00139 -0.279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703334" y="1903614"/>
            <a:ext cx="1719424" cy="586252"/>
            <a:chOff x="4801500" y="860298"/>
            <a:chExt cx="2167316" cy="539548"/>
          </a:xfrm>
        </p:grpSpPr>
        <p:sp>
          <p:nvSpPr>
            <p:cNvPr id="8" name="TextBox 7"/>
            <p:cNvSpPr txBox="1"/>
            <p:nvPr/>
          </p:nvSpPr>
          <p:spPr>
            <a:xfrm>
              <a:off x="4801500" y="916486"/>
              <a:ext cx="2167316" cy="424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atin typeface="Comic Sans MS" panose="030F0702030302020204" pitchFamily="66" charset="0"/>
                </a:rPr>
                <a:t>l</a:t>
              </a:r>
              <a:r>
                <a:rPr lang="en-GB" sz="2400" dirty="0" smtClean="0">
                  <a:latin typeface="Comic Sans MS" panose="030F0702030302020204" pitchFamily="66" charset="0"/>
                </a:rPr>
                <a:t>ess than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801500" y="860298"/>
              <a:ext cx="2167314" cy="539548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33" y="4585111"/>
            <a:ext cx="1148872" cy="1397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73" y="4760533"/>
            <a:ext cx="1047753" cy="11554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41" y="4506035"/>
            <a:ext cx="1507094" cy="154308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493864" y="4746915"/>
            <a:ext cx="1406833" cy="1204038"/>
            <a:chOff x="4853210" y="1680591"/>
            <a:chExt cx="2365859" cy="179989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3210" y="2034756"/>
              <a:ext cx="990192" cy="105961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0320" y="2252088"/>
              <a:ext cx="990192" cy="105961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9481" y="2420873"/>
              <a:ext cx="990192" cy="105961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1747" y="1680591"/>
              <a:ext cx="990192" cy="105961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877" y="2034756"/>
              <a:ext cx="990192" cy="1059615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6364" y="1872789"/>
              <a:ext cx="990192" cy="1059615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753" y="4585111"/>
            <a:ext cx="936185" cy="138493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19418" y="1895899"/>
            <a:ext cx="6750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The number of                 is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               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the number of 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178" y="4599168"/>
            <a:ext cx="1118694" cy="1360772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719418" y="4481601"/>
            <a:ext cx="7309454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82564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00712 -0.46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-2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15833 -0.2837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46979 -0.272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90" y="-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0.20973 -0.2923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6" y="-1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606" y="3689100"/>
            <a:ext cx="1059175" cy="98612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04" y="3685302"/>
            <a:ext cx="1059175" cy="9861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606" y="2667199"/>
            <a:ext cx="1059175" cy="9861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976" y="2654684"/>
            <a:ext cx="1059175" cy="9861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606" y="2666559"/>
            <a:ext cx="1059175" cy="9861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336" y="4677323"/>
            <a:ext cx="1059175" cy="9861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975" y="3677225"/>
            <a:ext cx="1059175" cy="9861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983" y="4781110"/>
            <a:ext cx="1227966" cy="14009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04554" y="2861600"/>
            <a:ext cx="3772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Amir rolled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234" y="2686527"/>
            <a:ext cx="959431" cy="74880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901" y="3814672"/>
            <a:ext cx="1064296" cy="73498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89784" y="3920554"/>
            <a:ext cx="3772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Annie rolled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3714" y="1265584"/>
            <a:ext cx="8193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Roll the dice. 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Greatest number goes first!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138" y="5291455"/>
            <a:ext cx="819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Who goes first?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25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1|23|11.5|15.3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7|8.6|34.3|13.8|1.1|9.6|2.4|1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3.6|9.3|2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5|11.1|18.5|20.9|1.9|11.9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1.3|1.9|2|2.5|5.5|2.2|14.4|1.7|5.8|2.3|8.2|10.3|7.6|2.1|7.3|1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6.1|4.2|4.4|8|5.5|3.4|19.2|3.1|6.5|6.2|6.7|9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2CB4BD-8B3E-45D2-8739-1420B3821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3404</TotalTime>
  <Words>230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214</cp:revision>
  <dcterms:created xsi:type="dcterms:W3CDTF">2019-07-05T11:02:13Z</dcterms:created>
  <dcterms:modified xsi:type="dcterms:W3CDTF">2020-09-10T12:57:48Z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