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298" r:id="rId13"/>
    <p:sldId id="306" r:id="rId14"/>
    <p:sldId id="299" r:id="rId15"/>
    <p:sldId id="307" r:id="rId16"/>
    <p:sldId id="301" r:id="rId17"/>
    <p:sldId id="300" r:id="rId18"/>
    <p:sldId id="312" r:id="rId19"/>
    <p:sldId id="304" r:id="rId20"/>
    <p:sldId id="30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08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2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microsoft.com/office/2007/relationships/hdphoto" Target="../media/hdphoto1.wdp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7.png"/><Relationship Id="rId11" Type="http://schemas.openxmlformats.org/officeDocument/2006/relationships/image" Target="../media/image23.png"/><Relationship Id="rId5" Type="http://schemas.openxmlformats.org/officeDocument/2006/relationships/image" Target="../media/image16.png"/><Relationship Id="rId10" Type="http://schemas.openxmlformats.org/officeDocument/2006/relationships/image" Target="../media/image22.png"/><Relationship Id="rId4" Type="http://schemas.microsoft.com/office/2007/relationships/hdphoto" Target="../media/hdphoto1.wdp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160" y="4671208"/>
            <a:ext cx="810470" cy="7806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838488"/>
            <a:ext cx="1321689" cy="925182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400171" y="4421875"/>
            <a:ext cx="2872979" cy="1525088"/>
          </a:xfrm>
          <a:prstGeom prst="wedgeRoundRectCallout">
            <a:avLst>
              <a:gd name="adj1" fmla="val -61374"/>
              <a:gd name="adj2" fmla="val 735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00171" y="4584254"/>
            <a:ext cx="2872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brought exactly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one treat for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each teddy bear!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27" y="773647"/>
            <a:ext cx="1896156" cy="23529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07" y="1029657"/>
            <a:ext cx="1613638" cy="18409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653" y="773645"/>
            <a:ext cx="1896156" cy="23529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927" y="773647"/>
            <a:ext cx="1896156" cy="23529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996" y="1036816"/>
            <a:ext cx="1613638" cy="18409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417" y="5035216"/>
            <a:ext cx="810470" cy="78063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43" y="4671208"/>
            <a:ext cx="810470" cy="78063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394" y="5024155"/>
            <a:ext cx="810470" cy="7806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646" y="4671208"/>
            <a:ext cx="810470" cy="7806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986" y="5035216"/>
            <a:ext cx="810470" cy="78063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408281" y="4772738"/>
            <a:ext cx="2134729" cy="964898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517849" y="3173960"/>
            <a:ext cx="5238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__ teddy bears.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7512" y="3678864"/>
            <a:ext cx="5712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__ tarts.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3703" y="314666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20" y="365402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-0.48802 -0.3194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10" y="-1597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31771 -0.3715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85" y="-18588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26979 -0.3166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-1583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-0.13421 -0.369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18495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5295 -0.3166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questions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29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carrots?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3?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is one less than nine?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missing? 9, 8, __ , 6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69" y="334775"/>
            <a:ext cx="1242582" cy="119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carrots?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3?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is one less than nine?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missing? </a:t>
            </a:r>
            <a:r>
              <a:rPr lang="en-GB" sz="2800" dirty="0">
                <a:latin typeface="Comic Sans MS" panose="030F0702030302020204" pitchFamily="66" charset="0"/>
              </a:rPr>
              <a:t>9, 8, __ , 6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69" y="334775"/>
            <a:ext cx="1242582" cy="11921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4730" y="2915353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9521" y="453755"/>
            <a:ext cx="2215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five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96578" y="1617945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5169" y="4145969"/>
            <a:ext cx="93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580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472" y="1283692"/>
            <a:ext cx="1143653" cy="11787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" y="937400"/>
            <a:ext cx="2009967" cy="18713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635" y="1257566"/>
            <a:ext cx="1143653" cy="1178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022" y="885148"/>
            <a:ext cx="2009967" cy="1871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206" y="941240"/>
            <a:ext cx="2009967" cy="18713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070" y="937400"/>
            <a:ext cx="2009967" cy="18713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593" y="3187659"/>
            <a:ext cx="962634" cy="1148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05560">
            <a:off x="3676590" y="2755526"/>
            <a:ext cx="962634" cy="1148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4399">
            <a:off x="2526323" y="3478092"/>
            <a:ext cx="962634" cy="11483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644">
            <a:off x="922982" y="3215569"/>
            <a:ext cx="962634" cy="11483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644">
            <a:off x="6213148" y="2921690"/>
            <a:ext cx="962634" cy="11483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47235" y="522663"/>
            <a:ext cx="5966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Will every bucket get a spade?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4399">
            <a:off x="6932860" y="3658387"/>
            <a:ext cx="962634" cy="11483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67941" y="4702024"/>
            <a:ext cx="4039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can we find out?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9448" y="5144771"/>
            <a:ext cx="4391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__ buckets.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43339" y="5598709"/>
            <a:ext cx="4391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__ spades.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0710" y="5117475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75001" y="5571413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942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7 L -3.05556E-6 -0.2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2622 -0.1724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-8634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05504 -0.2726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1363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2.22222E-6 -0.2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-0.03611 -0.203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-1018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0.02223 -0.3111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" y="-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and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667" y1="75000" x2="41667" y2="75000"/>
                        <a14:foregroundMark x1="51613" y1="47436" x2="47043" y2="44551"/>
                        <a14:foregroundMark x1="55645" y1="76603" x2="55645" y2="76603"/>
                        <a14:foregroundMark x1="45968" y1="75321" x2="45968" y2="75321"/>
                        <a14:foregroundMark x1="49731" y1="73718" x2="49731" y2="73718"/>
                        <a14:foregroundMark x1="37097" y1="77564" x2="37097" y2="77564"/>
                        <a14:foregroundMark x1="36559" y1="75321" x2="36559" y2="75321"/>
                        <a14:foregroundMark x1="37903" y1="71795" x2="37903" y2="71795"/>
                        <a14:foregroundMark x1="48387" y1="69872" x2="48387" y2="69872"/>
                        <a14:foregroundMark x1="48387" y1="69551" x2="49462" y2="71474"/>
                        <a14:foregroundMark x1="49194" y1="70833" x2="49731" y2="73077"/>
                        <a14:backgroundMark x1="31452" y1="88782" x2="31720" y2="22115"/>
                        <a14:backgroundMark x1="56989" y1="90705" x2="74462" y2="32692"/>
                        <a14:backgroundMark x1="49731" y1="72115" x2="49731" y2="72115"/>
                        <a14:backgroundMark x1="33871" y1="59936" x2="33871" y2="59936"/>
                        <a14:backgroundMark x1="37097" y1="25000" x2="37097" y2="25000"/>
                        <a14:backgroundMark x1="74462" y1="21474" x2="33333" y2="16026"/>
                        <a14:backgroundMark x1="32258" y1="25000" x2="44355" y2="16987"/>
                        <a14:backgroundMark x1="70430" y1="39744" x2="74194" y2="21474"/>
                        <a14:backgroundMark x1="35753" y1="48077" x2="37366" y2="63141"/>
                        <a14:backgroundMark x1="48118" y1="72756" x2="47043" y2="807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472" b="10945"/>
          <a:stretch/>
        </p:blipFill>
        <p:spPr>
          <a:xfrm rot="21118553">
            <a:off x="1229668" y="123686"/>
            <a:ext cx="1507742" cy="1731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887" y="2721913"/>
            <a:ext cx="1427798" cy="17543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28696" y="4522959"/>
            <a:ext cx="1427798" cy="1568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05767" y="1598894"/>
            <a:ext cx="1371025" cy="1690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66886" y="4499563"/>
            <a:ext cx="1405916" cy="1695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5735" y="1746484"/>
            <a:ext cx="1375243" cy="16959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598" y="3140796"/>
            <a:ext cx="755937" cy="8195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3964" y="4416808"/>
            <a:ext cx="1427798" cy="17031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0257" y="3181045"/>
            <a:ext cx="1382571" cy="15189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086" y="2721913"/>
            <a:ext cx="755937" cy="8195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017" y="3537792"/>
            <a:ext cx="755937" cy="8195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630" y="3140025"/>
            <a:ext cx="755937" cy="8195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824" y="3031268"/>
            <a:ext cx="755937" cy="8195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143" y="3453205"/>
            <a:ext cx="755937" cy="8195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34" y="2776291"/>
            <a:ext cx="755937" cy="819595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2669929" y="561702"/>
            <a:ext cx="4253201" cy="1013877"/>
          </a:xfrm>
          <a:prstGeom prst="wedgeRoundRectCallout">
            <a:avLst>
              <a:gd name="adj1" fmla="val -61374"/>
              <a:gd name="adj2" fmla="val 735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991795" y="670783"/>
            <a:ext cx="3679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Everyone needs a ball to practise!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231 C -0.00434 -0.00926 -0.01961 -0.01597 -0.02482 -0.01597 C -0.05833 -0.01597 -0.0927 0.09167 -0.0927 0.19931 C -0.0927 0.14491 -0.10989 0.09167 -0.12621 0.09167 C -0.1434 0.09167 -0.15972 0.14584 -0.15972 0.19931 C -0.15972 0.17246 -0.1684 0.14491 -0.17691 0.14491 C -0.18559 0.14491 -0.19427 0.17176 -0.19427 0.19931 C -0.19427 0.18542 -0.19843 0.17246 -0.20277 0.17246 C -0.20711 0.17246 -0.21145 0.18635 -0.21145 0.19931 C -0.21145 0.19213 -0.21371 0.18542 -0.21562 0.18542 C -0.21684 0.18542 -0.21996 0.19236 -0.21996 0.19931 C -0.21996 0.19584 -0.22118 0.19213 -0.22222 0.19213 C -0.22222 0.19144 -0.22447 0.1956 -0.22447 0.19931 C -0.22447 0.19746 -0.22447 0.19584 -0.22569 0.19584 C -0.22569 0.19653 -0.22673 0.19769 -0.22673 0.19931 C -0.22673 0.19838 -0.22673 0.19746 -0.22673 0.19653 C -0.22795 0.19653 -0.22795 0.19746 -0.22795 0.19838 C -0.22899 0.19838 -0.22899 0.19769 -0.22899 0.19653 C -0.23003 0.19653 -0.23003 0.19746 -0.23003 0.19838 " pathEditMode="relative" rAng="0" ptsTypes="AAAAAAAAAAAAAAAAA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556 C -0.00104 -0.00532 -0.00468 -0.01597 -0.0059 -0.01597 C -0.01388 -0.01597 -0.02204 0.15417 -0.02204 0.32431 C -0.02204 0.23843 -0.02604 0.15417 -0.03003 0.15417 C -0.03402 0.15417 -0.03784 0.23982 -0.03784 0.32431 C -0.03784 0.28195 -0.03993 0.23843 -0.04201 0.23843 C -0.04409 0.23843 -0.046 0.28079 -0.046 0.32431 C -0.046 0.30255 -0.04704 0.28195 -0.04809 0.28195 C -0.04913 0.28195 -0.05017 0.30371 -0.05017 0.32431 C -0.05017 0.3132 -0.05069 0.30255 -0.05121 0.30255 C -0.05138 0.30255 -0.05225 0.31343 -0.05225 0.32431 C -0.05225 0.31875 -0.05243 0.3132 -0.05277 0.3132 C -0.05277 0.31181 -0.05329 0.31852 -0.05329 0.32431 C -0.05329 0.3213 -0.05329 0.31875 -0.05347 0.31875 C -0.05347 0.32014 -0.05382 0.32176 -0.05382 0.32431 C -0.05382 0.32292 -0.05382 0.3213 -0.05382 0.32014 C -0.05399 0.32014 -0.05399 0.3213 -0.05399 0.32292 C -0.05434 0.32292 -0.05434 0.32176 -0.05434 0.32014 C -0.05451 0.32014 -0.05451 0.3213 -0.05451 0.32292 " pathEditMode="relative" rAng="0" ptsTypes="AAAAAAAAAAAAAAAAAAA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116 C 0.00399 -0.00763 0.01858 -0.01597 0.02378 -0.01597 C 0.0559 -0.01597 0.08906 0.11829 0.08906 0.25278 C 0.08906 0.18496 0.10573 0.11829 0.12135 0.11829 C 0.13802 0.11829 0.15365 0.18588 0.15365 0.25278 C 0.15365 0.21922 0.16198 0.18496 0.17031 0.18496 C 0.17847 0.18496 0.18681 0.21829 0.18681 0.25278 C 0.18681 0.23542 0.19097 0.21922 0.19514 0.21922 C 0.19931 0.21922 0.20347 0.23658 0.20347 0.25278 C 0.20347 0.24399 0.20556 0.23542 0.20764 0.23542 C 0.20868 0.23542 0.21163 0.24422 0.21163 0.25278 C 0.21163 0.24838 0.21285 0.24399 0.21389 0.24399 C 0.21389 0.24491 0.21597 0.24815 0.21597 0.25278 C 0.21597 0.25047 0.21597 0.24838 0.21719 0.24838 C 0.21719 0.24954 0.21823 0.2507 0.21823 0.25278 C 0.21823 0.25162 0.21823 0.25047 0.21823 0.24954 C 0.21927 0.24954 0.21927 0.25047 0.21927 0.25162 C 0.22031 0.25162 0.22031 0.2507 0.22031 0.24954 C 0.22153 0.24954 0.22153 0.25047 0.22153 0.25162 " pathEditMode="relative" rAng="0" ptsTypes="AAAAAAAAAAAAAAAAAAA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12292 C 0.00382 0.12824 -0.01007 0.1338 -0.01476 0.1338 C -0.04549 0.1338 -0.07691 0.05278 -0.07691 -0.02268 C -0.07691 0.01505 -0.09237 0.05278 -0.1073 0.05278 C -0.12309 0.05278 -0.13785 0.01505 -0.13785 -0.02268 C -0.13785 -0.00671 -0.14549 0.01505 -0.15348 0.01505 C -0.16129 0.01505 -0.1691 -0.00671 -0.1691 -0.02268 C -0.1691 -0.01736 -0.17309 -0.00671 -0.17691 -0.00671 C -0.18091 -0.00671 -0.1849 -0.01736 -0.1849 -0.02268 C -0.1849 -0.01736 -0.18681 -0.01736 -0.18889 -0.01736 C -0.18976 -0.01736 -0.19271 -0.02268 -0.19271 -0.01736 C -0.19271 -0.02268 -0.19375 -0.02268 -0.1948 -0.02268 C -0.1948 -0.01736 -0.19671 -0.02268 -0.19671 -0.01736 C -0.19671 -0.02268 -0.19671 -0.01736 -0.19792 -0.02268 C -0.19792 -0.01736 -0.19879 -0.02268 -0.19879 -0.01736 C -0.19879 -0.02268 -0.19879 -0.01736 -0.19879 -0.02268 C -0.19983 -0.02268 -0.19983 -0.01736 -0.19983 -0.02268 C -0.20087 -0.02268 -0.20087 -0.01736 -0.20087 -0.02268 C -0.20174 -0.02268 -0.20174 -0.01736 -0.20174 -0.02268 " pathEditMode="relative" rAng="0" ptsTypes="AAAAAAAAAAAAAAAAA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-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995 C 0.00399 -0.01296 0.01857 -0.01597 0.02344 -0.01597 C 0.05555 -0.01597 0.08837 0.03241 0.08837 0.08079 C 0.08837 0.05625 0.10486 0.03241 0.12031 0.03241 C 0.1368 0.03241 0.15225 0.05671 0.15225 0.08079 C 0.15225 0.06875 0.16059 0.05625 0.16875 0.05625 C 0.17708 0.05625 0.18524 0.06829 0.18524 0.08079 C 0.18524 0.07454 0.18941 0.06875 0.1934 0.06875 C 0.19757 0.06875 0.20173 0.07477 0.20173 0.08079 C 0.20173 0.07755 0.20382 0.07454 0.20573 0.07454 C 0.20677 0.07454 0.20989 0.07755 0.20989 0.08079 C 0.20989 0.07917 0.21094 0.07755 0.21198 0.07755 C 0.21198 0.07801 0.21423 0.07917 0.21423 0.08079 C 0.21423 0.07986 0.21423 0.07917 0.21528 0.07917 C 0.21528 0.0794 0.21632 0.07986 0.21632 0.08079 C 0.21632 0.08032 0.21632 0.07986 0.21632 0.0794 C 0.21736 0.0794 0.21736 0.07986 0.21736 0.08032 C 0.2184 0.08032 0.2184 0.07986 0.2184 0.0794 C 0.21962 0.0794 0.21962 0.07986 0.21962 0.08032 " pathEditMode="relative" rAng="0" ptsTypes="AAAAAAAAAAAAAAAAAAA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2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2407 C 0.00087 -0.02013 0.00451 -0.01597 0.00573 -0.01597 C 0.01354 -0.01597 0.0217 -0.07916 0.0217 -0.14213 C 0.0217 -0.11041 0.02587 -0.07916 0.02968 -0.07916 C 0.03368 -0.07916 0.0375 -0.11088 0.0375 -0.14213 C 0.0375 -0.12662 0.03958 -0.11041 0.04149 -0.11041 C 0.04357 -0.11041 0.04566 -0.12615 0.04566 -0.14213 C 0.04566 -0.13425 0.0467 -0.12662 0.04757 -0.12662 C 0.04861 -0.12662 0.04965 -0.13472 0.04965 -0.14213 C 0.04965 -0.13819 0.05017 -0.13425 0.05069 -0.13425 C 0.05087 -0.13425 0.05173 -0.13819 0.05173 -0.14213 C 0.05173 -0.14027 0.05191 -0.13819 0.05225 -0.13819 C 0.05225 -0.13865 0.05277 -0.14004 0.05277 -0.14213 C 0.05277 -0.1412 0.05277 -0.14027 0.05295 -0.14027 C 0.05295 -0.14074 0.0533 -0.1412 0.0533 -0.14213 C 0.0533 -0.14166 0.0533 -0.1412 0.0533 -0.14074 C 0.05347 -0.14074 0.05347 -0.1412 0.05347 -0.14166 C 0.05382 -0.14166 0.05382 -0.1412 0.05382 -0.14074 C 0.05416 -0.14074 0.05416 -0.1412 0.05416 -0.14166 " pathEditMode="relative" rAng="0" ptsTypes="AAAAAAAAAAAAAAAAAAA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79 C 0.00121 -0.00532 0.00555 -0.01597 0.00712 -0.01597 C 0.01684 -0.01597 0.02674 0.15602 0.02674 0.32801 C 0.02674 0.24121 0.03177 0.15602 0.03646 0.15602 C 0.04149 0.15602 0.04618 0.2426 0.04618 0.32801 C 0.04618 0.28519 0.04861 0.24121 0.05121 0.24121 C 0.05364 0.24121 0.05625 0.28403 0.05625 0.32801 C 0.05625 0.30602 0.05746 0.28519 0.05868 0.28519 C 0.05989 0.28519 0.06111 0.30718 0.06111 0.32801 C 0.06111 0.31667 0.0618 0.30602 0.06233 0.30602 C 0.06267 0.30602 0.06371 0.31713 0.06371 0.32801 C 0.06371 0.32246 0.06406 0.31667 0.06424 0.31667 C 0.06424 0.31806 0.06493 0.32222 0.06493 0.32801 C 0.06493 0.325 0.06493 0.32246 0.06528 0.32246 C 0.06528 0.32385 0.06562 0.32523 0.06562 0.32801 C 0.06562 0.32662 0.06562 0.325 0.06562 0.32385 C 0.06597 0.32385 0.06597 0.325 0.06597 0.32662 C 0.06632 0.32662 0.06632 0.32523 0.06632 0.32385 C 0.06667 0.32385 0.06667 0.325 0.06667 0.32662 " pathEditMode="relative" rAng="0" ptsTypes="AAAAAAAAAAAAAAAAA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1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667" y1="75000" x2="41667" y2="75000"/>
                        <a14:foregroundMark x1="51613" y1="47436" x2="47043" y2="44551"/>
                        <a14:foregroundMark x1="55645" y1="76603" x2="55645" y2="76603"/>
                        <a14:foregroundMark x1="45968" y1="75321" x2="45968" y2="75321"/>
                        <a14:foregroundMark x1="49731" y1="73718" x2="49731" y2="73718"/>
                        <a14:foregroundMark x1="37097" y1="77564" x2="37097" y2="77564"/>
                        <a14:foregroundMark x1="36559" y1="75321" x2="36559" y2="75321"/>
                        <a14:foregroundMark x1="37903" y1="71795" x2="37903" y2="71795"/>
                        <a14:foregroundMark x1="48387" y1="69872" x2="48387" y2="69872"/>
                        <a14:foregroundMark x1="48387" y1="69551" x2="49462" y2="71474"/>
                        <a14:foregroundMark x1="49194" y1="70833" x2="49731" y2="73077"/>
                        <a14:backgroundMark x1="31452" y1="88782" x2="31720" y2="22115"/>
                        <a14:backgroundMark x1="56989" y1="90705" x2="74462" y2="32692"/>
                        <a14:backgroundMark x1="49731" y1="72115" x2="49731" y2="72115"/>
                        <a14:backgroundMark x1="33871" y1="59936" x2="33871" y2="59936"/>
                        <a14:backgroundMark x1="37097" y1="25000" x2="37097" y2="25000"/>
                        <a14:backgroundMark x1="74462" y1="21474" x2="33333" y2="16026"/>
                        <a14:backgroundMark x1="32258" y1="25000" x2="44355" y2="16987"/>
                        <a14:backgroundMark x1="70430" y1="39744" x2="74194" y2="21474"/>
                        <a14:backgroundMark x1="35753" y1="48077" x2="37366" y2="63141"/>
                        <a14:backgroundMark x1="48118" y1="72756" x2="47043" y2="807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472" b="10945"/>
          <a:stretch/>
        </p:blipFill>
        <p:spPr>
          <a:xfrm rot="21118553">
            <a:off x="1229668" y="123686"/>
            <a:ext cx="1507742" cy="1731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732" y="1768427"/>
            <a:ext cx="1427798" cy="17543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014" y="4191033"/>
            <a:ext cx="1427798" cy="1568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901" y="2345569"/>
            <a:ext cx="1371025" cy="1690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40" y="3448557"/>
            <a:ext cx="1405916" cy="1695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6608" y="2488400"/>
            <a:ext cx="1375243" cy="16959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39207" y="1883425"/>
            <a:ext cx="1427798" cy="17031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0501" y="1586085"/>
            <a:ext cx="1382571" cy="1518968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2669929" y="561702"/>
            <a:ext cx="4253201" cy="1013877"/>
          </a:xfrm>
          <a:prstGeom prst="wedgeRoundRectCallout">
            <a:avLst>
              <a:gd name="adj1" fmla="val -61374"/>
              <a:gd name="adj2" fmla="val 735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935439" y="644899"/>
            <a:ext cx="3679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It’s time for a drink of water!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476" y="4366876"/>
            <a:ext cx="533473" cy="7335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650" y="3648209"/>
            <a:ext cx="533473" cy="7335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563" y="3648209"/>
            <a:ext cx="533473" cy="7335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476" y="3648209"/>
            <a:ext cx="533473" cy="7335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650" y="4366876"/>
            <a:ext cx="533473" cy="7335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563" y="4366876"/>
            <a:ext cx="533473" cy="7335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687" y="1065265"/>
            <a:ext cx="503743" cy="69264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11867" y="5136622"/>
            <a:ext cx="4391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__ players.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51113" y="5628832"/>
            <a:ext cx="5712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__ bottles of water.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11246" y="5095678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6031" y="5616686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956" y="3522762"/>
            <a:ext cx="755937" cy="81959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988451" y="634958"/>
            <a:ext cx="3679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It’s ok, you can have mine Annie!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71036" y="4050642"/>
            <a:ext cx="747045" cy="74704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433555" y="4193331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29986" y="5604540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317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671 C 0.00886 0.00139 0.04323 -0.0037 0.05538 -0.0037 C 0.13073 -0.0037 0.20851 0.08565 0.20851 0.17685 C 0.20851 0.13079 0.24774 0.08565 0.2842 0.08565 C 0.32344 0.08565 0.36024 0.13171 0.36024 0.17685 C 0.36024 0.15324 0.37969 0.13079 0.39931 0.13079 C 0.4184 0.13079 0.43785 0.15255 0.43785 0.17685 C 0.43785 0.16458 0.44774 0.15324 0.45747 0.15324 C 0.46736 0.15324 0.47691 0.16551 0.47691 0.17685 C 0.47691 0.16991 0.48177 0.16458 0.48681 0.16458 C 0.48906 0.16458 0.49618 0.16991 0.49618 0.17685 C 0.49618 0.17338 0.49896 0.16991 0.50156 0.16991 C 0.50156 0.1706 0.50642 0.17338 0.50642 0.17685 C 0.50642 0.17407 0.50642 0.17338 0.5092 0.17338 C 0.5092 0.17407 0.51163 0.17407 0.51163 0.17685 C 0.51163 0.175 0.51163 0.17407 0.51163 0.17338 C 0.51406 0.17338 0.51406 0.17407 0.51406 0.175 C 0.51667 0.175 0.51667 0.17407 0.51667 0.17338 C 0.51962 0.17338 0.51962 0.17407 0.51962 0.175 " pathEditMode="relative" rAng="0" ptsTypes="AAAAAAAAAAAAAAAAA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52639 0.1576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19" y="787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-0.42622 0.0641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19" y="3194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0.6217 -0.0717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94" y="-3588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0.33385 -0.26551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-13287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23785 -0.187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2" y="-9375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-0.05555 -0.28241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-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2483 0.1627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" y="8125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31" grpId="0"/>
      <p:bldP spid="32" grpId="0"/>
      <p:bldP spid="33" grpId="0"/>
      <p:bldP spid="33" grpId="1"/>
      <p:bldP spid="36" grpId="0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9.7|9.7|1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9.8|3.1|1.3|1.3|1.3|1.2|1.1|2.3|3.6|5.8|1.1|1.2|1.3|1.3|1.2|5|1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2|1.4|1.7|1.5|1.3|1.4|14|2.2|2|2.4|2.2|2.3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0.9|7.3|1.2|1.2|1.2|1.1|1.2|1.1|1.7|2.7|6.1|1.2|1|1.1|1|1|1.5|8.7|3|12.3|9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5.2|1.5|1.4|1.3|1.3|1.9|9.1|3.5|1.4|1.2|1.2|1.2|1.3|1.4|10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AF2689-E6A1-45AA-8A6C-1DF7A612C1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522d4c35-b548-4432-90ae-af4376e1c4b4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196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217</cp:revision>
  <dcterms:created xsi:type="dcterms:W3CDTF">2019-07-05T11:02:13Z</dcterms:created>
  <dcterms:modified xsi:type="dcterms:W3CDTF">2020-09-10T14:05:34Z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