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40"/>
  </p:notesMasterIdLst>
  <p:handoutMasterIdLst>
    <p:handoutMasterId r:id="rId41"/>
  </p:handoutMasterIdLst>
  <p:sldIdLst>
    <p:sldId id="300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50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</p:sldIdLst>
  <p:sldSz cx="12192000" cy="6858000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B44C"/>
    <a:srgbClr val="82BE42"/>
    <a:srgbClr val="222544"/>
    <a:srgbClr val="1F1750"/>
    <a:srgbClr val="83BF40"/>
    <a:srgbClr val="84BE43"/>
    <a:srgbClr val="FFC816"/>
    <a:srgbClr val="375B57"/>
    <a:srgbClr val="45B958"/>
    <a:srgbClr val="54A2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109B8-7CB1-4CE2-966F-3A6DC6492543}" v="821" dt="2019-12-17T10:15:37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8202" autoAdjust="0"/>
  </p:normalViewPr>
  <p:slideViewPr>
    <p:cSldViewPr snapToGrid="0">
      <p:cViewPr>
        <p:scale>
          <a:sx n="100" d="100"/>
          <a:sy n="100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Dean" userId="bd5fcf7e-f0a5-4dfe-8356-3b9255107a56" providerId="ADAL" clId="{90B62533-D041-4271-A6A9-60EF8D9A5D55}"/>
    <pc:docChg chg="undo custSel modSld modMainMaster">
      <pc:chgData name="Patrick Dean" userId="bd5fcf7e-f0a5-4dfe-8356-3b9255107a56" providerId="ADAL" clId="{90B62533-D041-4271-A6A9-60EF8D9A5D55}" dt="2019-12-04T12:07:48.494" v="1985" actId="478"/>
      <pc:docMkLst>
        <pc:docMk/>
      </pc:docMkLst>
      <pc:sldChg chg="addSp delSp modSp">
        <pc:chgData name="Patrick Dean" userId="bd5fcf7e-f0a5-4dfe-8356-3b9255107a56" providerId="ADAL" clId="{90B62533-D041-4271-A6A9-60EF8D9A5D55}" dt="2019-12-02T13:24:44.542" v="1024"/>
        <pc:sldMkLst>
          <pc:docMk/>
          <pc:sldMk cId="0" sldId="300"/>
        </pc:sldMkLst>
        <pc:spChg chg="add del">
          <ac:chgData name="Patrick Dean" userId="bd5fcf7e-f0a5-4dfe-8356-3b9255107a56" providerId="ADAL" clId="{90B62533-D041-4271-A6A9-60EF8D9A5D55}" dt="2019-11-08T11:53:53.865" v="1"/>
          <ac:spMkLst>
            <pc:docMk/>
            <pc:sldMk cId="0" sldId="300"/>
            <ac:spMk id="9" creationId="{60970CD8-BEE4-43B1-88E7-5BE1A3B3621E}"/>
          </ac:spMkLst>
        </pc:spChg>
        <pc:spChg chg="add mod">
          <ac:chgData name="Patrick Dean" userId="bd5fcf7e-f0a5-4dfe-8356-3b9255107a56" providerId="ADAL" clId="{90B62533-D041-4271-A6A9-60EF8D9A5D55}" dt="2019-11-08T12:21:05.137" v="360" actId="1076"/>
          <ac:spMkLst>
            <pc:docMk/>
            <pc:sldMk cId="0" sldId="300"/>
            <ac:spMk id="10" creationId="{FBAA47A4-9B5E-4AB5-A000-B1146501FAFA}"/>
          </ac:spMkLst>
        </pc:spChg>
        <pc:spChg chg="add mod">
          <ac:chgData name="Patrick Dean" userId="bd5fcf7e-f0a5-4dfe-8356-3b9255107a56" providerId="ADAL" clId="{90B62533-D041-4271-A6A9-60EF8D9A5D55}" dt="2019-11-08T12:27:38.219" v="489" actId="20577"/>
          <ac:spMkLst>
            <pc:docMk/>
            <pc:sldMk cId="0" sldId="300"/>
            <ac:spMk id="45" creationId="{14DED458-8474-43AB-92DA-C54DB9F98479}"/>
          </ac:spMkLst>
        </pc:spChg>
        <pc:spChg chg="add mod">
          <ac:chgData name="Patrick Dean" userId="bd5fcf7e-f0a5-4dfe-8356-3b9255107a56" providerId="ADAL" clId="{90B62533-D041-4271-A6A9-60EF8D9A5D55}" dt="2019-11-08T12:27:43.040" v="491" actId="6549"/>
          <ac:spMkLst>
            <pc:docMk/>
            <pc:sldMk cId="0" sldId="300"/>
            <ac:spMk id="46" creationId="{C543D549-9879-4E65-BF2F-CF6CBE1D0D7F}"/>
          </ac:spMkLst>
        </pc:spChg>
        <pc:spChg chg="add mod">
          <ac:chgData name="Patrick Dean" userId="bd5fcf7e-f0a5-4dfe-8356-3b9255107a56" providerId="ADAL" clId="{90B62533-D041-4271-A6A9-60EF8D9A5D55}" dt="2019-11-08T12:27:47.528" v="492" actId="6549"/>
          <ac:spMkLst>
            <pc:docMk/>
            <pc:sldMk cId="0" sldId="300"/>
            <ac:spMk id="47" creationId="{61E668F5-C36D-4C6E-921D-055F13D77113}"/>
          </ac:spMkLst>
        </pc:spChg>
        <pc:spChg chg="add mod">
          <ac:chgData name="Patrick Dean" userId="bd5fcf7e-f0a5-4dfe-8356-3b9255107a56" providerId="ADAL" clId="{90B62533-D041-4271-A6A9-60EF8D9A5D55}" dt="2019-11-08T12:27:55.049" v="501" actId="20577"/>
          <ac:spMkLst>
            <pc:docMk/>
            <pc:sldMk cId="0" sldId="300"/>
            <ac:spMk id="48" creationId="{EE829E96-42F2-4EB7-9DCC-68212DDDD492}"/>
          </ac:spMkLst>
        </pc:spChg>
        <pc:spChg chg="add mod">
          <ac:chgData name="Patrick Dean" userId="bd5fcf7e-f0a5-4dfe-8356-3b9255107a56" providerId="ADAL" clId="{90B62533-D041-4271-A6A9-60EF8D9A5D55}" dt="2019-11-08T12:27:57.737" v="504" actId="20577"/>
          <ac:spMkLst>
            <pc:docMk/>
            <pc:sldMk cId="0" sldId="300"/>
            <ac:spMk id="49" creationId="{43F058D3-7637-4166-A09F-DCE6995F14A7}"/>
          </ac:spMkLst>
        </pc:spChg>
        <pc:spChg chg="add mod">
          <ac:chgData name="Patrick Dean" userId="bd5fcf7e-f0a5-4dfe-8356-3b9255107a56" providerId="ADAL" clId="{90B62533-D041-4271-A6A9-60EF8D9A5D55}" dt="2019-11-08T12:28:00.091" v="507" actId="20577"/>
          <ac:spMkLst>
            <pc:docMk/>
            <pc:sldMk cId="0" sldId="300"/>
            <ac:spMk id="50" creationId="{9B41635C-CCE3-414D-8EFA-537DD648B4C5}"/>
          </ac:spMkLst>
        </pc:spChg>
        <pc:spChg chg="add mod">
          <ac:chgData name="Patrick Dean" userId="bd5fcf7e-f0a5-4dfe-8356-3b9255107a56" providerId="ADAL" clId="{90B62533-D041-4271-A6A9-60EF8D9A5D55}" dt="2019-11-08T12:28:02.333" v="508" actId="20577"/>
          <ac:spMkLst>
            <pc:docMk/>
            <pc:sldMk cId="0" sldId="300"/>
            <ac:spMk id="51" creationId="{343D3F68-EC1F-46A2-AE53-A0E9113ED72B}"/>
          </ac:spMkLst>
        </pc:spChg>
        <pc:spChg chg="add mod">
          <ac:chgData name="Patrick Dean" userId="bd5fcf7e-f0a5-4dfe-8356-3b9255107a56" providerId="ADAL" clId="{90B62533-D041-4271-A6A9-60EF8D9A5D55}" dt="2019-11-08T12:29:06.233" v="564" actId="20577"/>
          <ac:spMkLst>
            <pc:docMk/>
            <pc:sldMk cId="0" sldId="300"/>
            <ac:spMk id="52" creationId="{CDF6C9C5-6011-48EF-8B02-5111B320D638}"/>
          </ac:spMkLst>
        </pc:spChg>
        <pc:spChg chg="add mod">
          <ac:chgData name="Patrick Dean" userId="bd5fcf7e-f0a5-4dfe-8356-3b9255107a56" providerId="ADAL" clId="{90B62533-D041-4271-A6A9-60EF8D9A5D55}" dt="2019-11-08T12:29:11.017" v="567" actId="20577"/>
          <ac:spMkLst>
            <pc:docMk/>
            <pc:sldMk cId="0" sldId="300"/>
            <ac:spMk id="53" creationId="{B58372FF-A745-482F-84CA-B7A770A8C760}"/>
          </ac:spMkLst>
        </pc:spChg>
        <pc:spChg chg="add mod">
          <ac:chgData name="Patrick Dean" userId="bd5fcf7e-f0a5-4dfe-8356-3b9255107a56" providerId="ADAL" clId="{90B62533-D041-4271-A6A9-60EF8D9A5D55}" dt="2019-11-08T12:29:13.448" v="569" actId="20577"/>
          <ac:spMkLst>
            <pc:docMk/>
            <pc:sldMk cId="0" sldId="300"/>
            <ac:spMk id="54" creationId="{94CA83D4-C07E-4090-949C-31A988C4E5F8}"/>
          </ac:spMkLst>
        </pc:spChg>
        <pc:spChg chg="add mod">
          <ac:chgData name="Patrick Dean" userId="bd5fcf7e-f0a5-4dfe-8356-3b9255107a56" providerId="ADAL" clId="{90B62533-D041-4271-A6A9-60EF8D9A5D55}" dt="2019-11-08T12:29:16.217" v="571" actId="20577"/>
          <ac:spMkLst>
            <pc:docMk/>
            <pc:sldMk cId="0" sldId="300"/>
            <ac:spMk id="55" creationId="{3748D440-B580-44C1-923E-FB8B3760D1E4}"/>
          </ac:spMkLst>
        </pc:spChg>
        <pc:spChg chg="add mod">
          <ac:chgData name="Patrick Dean" userId="bd5fcf7e-f0a5-4dfe-8356-3b9255107a56" providerId="ADAL" clId="{90B62533-D041-4271-A6A9-60EF8D9A5D55}" dt="2019-11-08T12:29:18.248" v="573" actId="20577"/>
          <ac:spMkLst>
            <pc:docMk/>
            <pc:sldMk cId="0" sldId="300"/>
            <ac:spMk id="56" creationId="{8D4FE9D7-2928-4C34-80E8-C2420097CD9B}"/>
          </ac:spMkLst>
        </pc:spChg>
        <pc:spChg chg="add mod">
          <ac:chgData name="Patrick Dean" userId="bd5fcf7e-f0a5-4dfe-8356-3b9255107a56" providerId="ADAL" clId="{90B62533-D041-4271-A6A9-60EF8D9A5D55}" dt="2019-11-08T12:29:21.531" v="575" actId="20577"/>
          <ac:spMkLst>
            <pc:docMk/>
            <pc:sldMk cId="0" sldId="300"/>
            <ac:spMk id="57" creationId="{D216A5CA-E6CD-4C6F-883C-23113422713D}"/>
          </ac:spMkLst>
        </pc:spChg>
        <pc:spChg chg="add mod">
          <ac:chgData name="Patrick Dean" userId="bd5fcf7e-f0a5-4dfe-8356-3b9255107a56" providerId="ADAL" clId="{90B62533-D041-4271-A6A9-60EF8D9A5D55}" dt="2019-11-08T12:29:23.640" v="577" actId="20577"/>
          <ac:spMkLst>
            <pc:docMk/>
            <pc:sldMk cId="0" sldId="300"/>
            <ac:spMk id="58" creationId="{80D6A656-154A-45DA-A93E-443F9EB7A993}"/>
          </ac:spMkLst>
        </pc:spChg>
        <pc:spChg chg="add mod">
          <ac:chgData name="Patrick Dean" userId="bd5fcf7e-f0a5-4dfe-8356-3b9255107a56" providerId="ADAL" clId="{90B62533-D041-4271-A6A9-60EF8D9A5D55}" dt="2019-11-08T12:29:25.928" v="579" actId="20577"/>
          <ac:spMkLst>
            <pc:docMk/>
            <pc:sldMk cId="0" sldId="300"/>
            <ac:spMk id="59" creationId="{D4A706D4-7633-44C5-A850-DD213E2FAD48}"/>
          </ac:spMkLst>
        </pc:spChg>
        <pc:spChg chg="add mod">
          <ac:chgData name="Patrick Dean" userId="bd5fcf7e-f0a5-4dfe-8356-3b9255107a56" providerId="ADAL" clId="{90B62533-D041-4271-A6A9-60EF8D9A5D55}" dt="2019-11-08T12:29:28.219" v="581" actId="20577"/>
          <ac:spMkLst>
            <pc:docMk/>
            <pc:sldMk cId="0" sldId="300"/>
            <ac:spMk id="60" creationId="{626EC47D-2CCC-4B05-B01B-A71F56940CB2}"/>
          </ac:spMkLst>
        </pc:spChg>
        <pc:spChg chg="add mod">
          <ac:chgData name="Patrick Dean" userId="bd5fcf7e-f0a5-4dfe-8356-3b9255107a56" providerId="ADAL" clId="{90B62533-D041-4271-A6A9-60EF8D9A5D55}" dt="2019-11-08T12:29:31.128" v="585" actId="20577"/>
          <ac:spMkLst>
            <pc:docMk/>
            <pc:sldMk cId="0" sldId="300"/>
            <ac:spMk id="61" creationId="{F1BED4E6-C1DE-478F-81B3-33F66495D555}"/>
          </ac:spMkLst>
        </pc:spChg>
        <pc:spChg chg="add mod">
          <ac:chgData name="Patrick Dean" userId="bd5fcf7e-f0a5-4dfe-8356-3b9255107a56" providerId="ADAL" clId="{90B62533-D041-4271-A6A9-60EF8D9A5D55}" dt="2019-11-08T12:29:35.308" v="587" actId="20577"/>
          <ac:spMkLst>
            <pc:docMk/>
            <pc:sldMk cId="0" sldId="300"/>
            <ac:spMk id="62" creationId="{C7824FD1-073D-4148-A6F5-6909F8C0A327}"/>
          </ac:spMkLst>
        </pc:spChg>
        <pc:spChg chg="add mod">
          <ac:chgData name="Patrick Dean" userId="bd5fcf7e-f0a5-4dfe-8356-3b9255107a56" providerId="ADAL" clId="{90B62533-D041-4271-A6A9-60EF8D9A5D55}" dt="2019-11-08T12:29:37.788" v="589" actId="20577"/>
          <ac:spMkLst>
            <pc:docMk/>
            <pc:sldMk cId="0" sldId="300"/>
            <ac:spMk id="63" creationId="{807C4831-EABA-48ED-95DB-B509FC79F1A5}"/>
          </ac:spMkLst>
        </pc:spChg>
        <pc:spChg chg="add mod">
          <ac:chgData name="Patrick Dean" userId="bd5fcf7e-f0a5-4dfe-8356-3b9255107a56" providerId="ADAL" clId="{90B62533-D041-4271-A6A9-60EF8D9A5D55}" dt="2019-11-08T12:29:39.818" v="591" actId="20577"/>
          <ac:spMkLst>
            <pc:docMk/>
            <pc:sldMk cId="0" sldId="300"/>
            <ac:spMk id="64" creationId="{549C67FD-E0ED-463F-A4A9-96DB767FFDDA}"/>
          </ac:spMkLst>
        </pc:spChg>
        <pc:spChg chg="add mod">
          <ac:chgData name="Patrick Dean" userId="bd5fcf7e-f0a5-4dfe-8356-3b9255107a56" providerId="ADAL" clId="{90B62533-D041-4271-A6A9-60EF8D9A5D55}" dt="2019-11-08T12:22:32.658" v="404" actId="1076"/>
          <ac:spMkLst>
            <pc:docMk/>
            <pc:sldMk cId="0" sldId="300"/>
            <ac:spMk id="65" creationId="{CA49716D-1D29-420B-BD1F-5F29E7EEBF2F}"/>
          </ac:spMkLst>
        </pc:spChg>
        <pc:spChg chg="add mod">
          <ac:chgData name="Patrick Dean" userId="bd5fcf7e-f0a5-4dfe-8356-3b9255107a56" providerId="ADAL" clId="{90B62533-D041-4271-A6A9-60EF8D9A5D55}" dt="2019-11-08T12:29:43.930" v="593" actId="20577"/>
          <ac:spMkLst>
            <pc:docMk/>
            <pc:sldMk cId="0" sldId="300"/>
            <ac:spMk id="66" creationId="{0559B89A-A574-4379-BEA6-90E2A4D269CB}"/>
          </ac:spMkLst>
        </pc:spChg>
        <pc:spChg chg="add mod">
          <ac:chgData name="Patrick Dean" userId="bd5fcf7e-f0a5-4dfe-8356-3b9255107a56" providerId="ADAL" clId="{90B62533-D041-4271-A6A9-60EF8D9A5D55}" dt="2019-11-08T12:29:48.456" v="597" actId="20577"/>
          <ac:spMkLst>
            <pc:docMk/>
            <pc:sldMk cId="0" sldId="300"/>
            <ac:spMk id="67" creationId="{569EC846-C19C-4C09-8139-81566E9A9D51}"/>
          </ac:spMkLst>
        </pc:spChg>
        <pc:spChg chg="add mod">
          <ac:chgData name="Patrick Dean" userId="bd5fcf7e-f0a5-4dfe-8356-3b9255107a56" providerId="ADAL" clId="{90B62533-D041-4271-A6A9-60EF8D9A5D55}" dt="2019-11-08T12:29:51.756" v="601" actId="20577"/>
          <ac:spMkLst>
            <pc:docMk/>
            <pc:sldMk cId="0" sldId="300"/>
            <ac:spMk id="68" creationId="{665CCDDC-5E53-48C2-B1E9-3E02F87837B0}"/>
          </ac:spMkLst>
        </pc:spChg>
        <pc:spChg chg="add mod">
          <ac:chgData name="Patrick Dean" userId="bd5fcf7e-f0a5-4dfe-8356-3b9255107a56" providerId="ADAL" clId="{90B62533-D041-4271-A6A9-60EF8D9A5D55}" dt="2019-11-08T12:29:54.493" v="604" actId="20577"/>
          <ac:spMkLst>
            <pc:docMk/>
            <pc:sldMk cId="0" sldId="300"/>
            <ac:spMk id="69" creationId="{74B186F4-5928-4690-AEAB-B6DA0290F443}"/>
          </ac:spMkLst>
        </pc:spChg>
        <pc:spChg chg="add mod">
          <ac:chgData name="Patrick Dean" userId="bd5fcf7e-f0a5-4dfe-8356-3b9255107a56" providerId="ADAL" clId="{90B62533-D041-4271-A6A9-60EF8D9A5D55}" dt="2019-11-08T12:29:56.760" v="605" actId="20577"/>
          <ac:spMkLst>
            <pc:docMk/>
            <pc:sldMk cId="0" sldId="300"/>
            <ac:spMk id="70" creationId="{7EC14C43-0303-42E0-B59B-7DB2A047BC91}"/>
          </ac:spMkLst>
        </pc:spChg>
        <pc:spChg chg="add mod">
          <ac:chgData name="Patrick Dean" userId="bd5fcf7e-f0a5-4dfe-8356-3b9255107a56" providerId="ADAL" clId="{90B62533-D041-4271-A6A9-60EF8D9A5D55}" dt="2019-11-08T12:29:59.213" v="608" actId="20577"/>
          <ac:spMkLst>
            <pc:docMk/>
            <pc:sldMk cId="0" sldId="300"/>
            <ac:spMk id="71" creationId="{8957FFB1-A559-4B3A-8085-FE72BC159912}"/>
          </ac:spMkLst>
        </pc:spChg>
        <pc:spChg chg="add mod">
          <ac:chgData name="Patrick Dean" userId="bd5fcf7e-f0a5-4dfe-8356-3b9255107a56" providerId="ADAL" clId="{90B62533-D041-4271-A6A9-60EF8D9A5D55}" dt="2019-11-08T12:30:09.417" v="616" actId="20577"/>
          <ac:spMkLst>
            <pc:docMk/>
            <pc:sldMk cId="0" sldId="300"/>
            <ac:spMk id="72" creationId="{08941AB4-33A4-4081-97BA-121B08416A50}"/>
          </ac:spMkLst>
        </pc:spChg>
        <pc:spChg chg="add mod">
          <ac:chgData name="Patrick Dean" userId="bd5fcf7e-f0a5-4dfe-8356-3b9255107a56" providerId="ADAL" clId="{90B62533-D041-4271-A6A9-60EF8D9A5D55}" dt="2019-11-08T12:30:19.560" v="618" actId="20577"/>
          <ac:spMkLst>
            <pc:docMk/>
            <pc:sldMk cId="0" sldId="300"/>
            <ac:spMk id="73" creationId="{3A222C31-B1B9-423D-987F-9221CD59C159}"/>
          </ac:spMkLst>
        </pc:spChg>
        <pc:spChg chg="add mod">
          <ac:chgData name="Patrick Dean" userId="bd5fcf7e-f0a5-4dfe-8356-3b9255107a56" providerId="ADAL" clId="{90B62533-D041-4271-A6A9-60EF8D9A5D55}" dt="2019-11-08T12:30:22.330" v="621" actId="20577"/>
          <ac:spMkLst>
            <pc:docMk/>
            <pc:sldMk cId="0" sldId="300"/>
            <ac:spMk id="74" creationId="{C3189ED6-56D0-4E6C-B4B2-C1DD03FD6F8A}"/>
          </ac:spMkLst>
        </pc:spChg>
        <pc:spChg chg="add mod">
          <ac:chgData name="Patrick Dean" userId="bd5fcf7e-f0a5-4dfe-8356-3b9255107a56" providerId="ADAL" clId="{90B62533-D041-4271-A6A9-60EF8D9A5D55}" dt="2019-11-08T12:30:24.828" v="624" actId="20577"/>
          <ac:spMkLst>
            <pc:docMk/>
            <pc:sldMk cId="0" sldId="300"/>
            <ac:spMk id="75" creationId="{9A2E480D-3704-48DD-BEEB-A92D208ED88E}"/>
          </ac:spMkLst>
        </pc:spChg>
        <pc:spChg chg="add mod">
          <ac:chgData name="Patrick Dean" userId="bd5fcf7e-f0a5-4dfe-8356-3b9255107a56" providerId="ADAL" clId="{90B62533-D041-4271-A6A9-60EF8D9A5D55}" dt="2019-11-08T12:30:27.208" v="628" actId="20577"/>
          <ac:spMkLst>
            <pc:docMk/>
            <pc:sldMk cId="0" sldId="300"/>
            <ac:spMk id="76" creationId="{6450A7BB-7CD8-4E0A-8D3C-D5E42D47CE3E}"/>
          </ac:spMkLst>
        </pc:spChg>
        <pc:spChg chg="add mod">
          <ac:chgData name="Patrick Dean" userId="bd5fcf7e-f0a5-4dfe-8356-3b9255107a56" providerId="ADAL" clId="{90B62533-D041-4271-A6A9-60EF8D9A5D55}" dt="2019-11-08T12:23:19.544" v="440" actId="1076"/>
          <ac:spMkLst>
            <pc:docMk/>
            <pc:sldMk cId="0" sldId="300"/>
            <ac:spMk id="77" creationId="{210D4FCA-5E6E-44B0-B24A-1435AA165A1A}"/>
          </ac:spMkLst>
        </pc:spChg>
        <pc:spChg chg="add mod">
          <ac:chgData name="Patrick Dean" userId="bd5fcf7e-f0a5-4dfe-8356-3b9255107a56" providerId="ADAL" clId="{90B62533-D041-4271-A6A9-60EF8D9A5D55}" dt="2019-11-08T12:23:26.350" v="447" actId="20577"/>
          <ac:spMkLst>
            <pc:docMk/>
            <pc:sldMk cId="0" sldId="300"/>
            <ac:spMk id="78" creationId="{F402785A-9E92-4DDD-96F2-73CF6F6DD8F7}"/>
          </ac:spMkLst>
        </pc:spChg>
        <pc:spChg chg="add mod">
          <ac:chgData name="Patrick Dean" userId="bd5fcf7e-f0a5-4dfe-8356-3b9255107a56" providerId="ADAL" clId="{90B62533-D041-4271-A6A9-60EF8D9A5D55}" dt="2019-11-08T12:23:45.386" v="454" actId="20577"/>
          <ac:spMkLst>
            <pc:docMk/>
            <pc:sldMk cId="0" sldId="300"/>
            <ac:spMk id="79" creationId="{D9F0D4E3-5FB5-4E43-9D5A-4CF26C9E5A06}"/>
          </ac:spMkLst>
        </pc:spChg>
        <pc:picChg chg="add mod">
          <ac:chgData name="Patrick Dean" userId="bd5fcf7e-f0a5-4dfe-8356-3b9255107a56" providerId="ADAL" clId="{90B62533-D041-4271-A6A9-60EF8D9A5D55}" dt="2019-11-08T12:24:30.593" v="455"/>
          <ac:picMkLst>
            <pc:docMk/>
            <pc:sldMk cId="0" sldId="300"/>
            <ac:picMk id="8" creationId="{EC985CD7-57AF-457C-BD87-5CD9E7D4D91B}"/>
          </ac:picMkLst>
        </pc:picChg>
        <pc:picChg chg="add mod">
          <ac:chgData name="Patrick Dean" userId="bd5fcf7e-f0a5-4dfe-8356-3b9255107a56" providerId="ADAL" clId="{90B62533-D041-4271-A6A9-60EF8D9A5D55}" dt="2019-11-08T12:24:38.052" v="456"/>
          <ac:picMkLst>
            <pc:docMk/>
            <pc:sldMk cId="0" sldId="300"/>
            <ac:picMk id="12" creationId="{B0C76230-84BA-4D76-B92D-08D53A9EF047}"/>
          </ac:picMkLst>
        </pc:picChg>
        <pc:picChg chg="add mod">
          <ac:chgData name="Patrick Dean" userId="bd5fcf7e-f0a5-4dfe-8356-3b9255107a56" providerId="ADAL" clId="{90B62533-D041-4271-A6A9-60EF8D9A5D55}" dt="2019-11-08T12:24:42.940" v="457"/>
          <ac:picMkLst>
            <pc:docMk/>
            <pc:sldMk cId="0" sldId="300"/>
            <ac:picMk id="13" creationId="{EC2E5078-792C-432D-9448-9703641AF10C}"/>
          </ac:picMkLst>
        </pc:picChg>
        <pc:picChg chg="add mod">
          <ac:chgData name="Patrick Dean" userId="bd5fcf7e-f0a5-4dfe-8356-3b9255107a56" providerId="ADAL" clId="{90B62533-D041-4271-A6A9-60EF8D9A5D55}" dt="2019-11-08T12:24:48.745" v="458"/>
          <ac:picMkLst>
            <pc:docMk/>
            <pc:sldMk cId="0" sldId="300"/>
            <ac:picMk id="14" creationId="{DA5C23E1-549D-4DBA-A07E-61ADFC641048}"/>
          </ac:picMkLst>
        </pc:picChg>
        <pc:picChg chg="add mod">
          <ac:chgData name="Patrick Dean" userId="bd5fcf7e-f0a5-4dfe-8356-3b9255107a56" providerId="ADAL" clId="{90B62533-D041-4271-A6A9-60EF8D9A5D55}" dt="2019-11-08T12:24:55.529" v="459"/>
          <ac:picMkLst>
            <pc:docMk/>
            <pc:sldMk cId="0" sldId="300"/>
            <ac:picMk id="15" creationId="{44E03B2D-6B2C-4E14-9064-A601ABD12923}"/>
          </ac:picMkLst>
        </pc:picChg>
        <pc:picChg chg="add mod">
          <ac:chgData name="Patrick Dean" userId="bd5fcf7e-f0a5-4dfe-8356-3b9255107a56" providerId="ADAL" clId="{90B62533-D041-4271-A6A9-60EF8D9A5D55}" dt="2019-11-08T12:24:59.934" v="460"/>
          <ac:picMkLst>
            <pc:docMk/>
            <pc:sldMk cId="0" sldId="300"/>
            <ac:picMk id="16" creationId="{964BCE84-E997-4E3B-8A3F-4C3B870C4F93}"/>
          </ac:picMkLst>
        </pc:picChg>
        <pc:picChg chg="add mod">
          <ac:chgData name="Patrick Dean" userId="bd5fcf7e-f0a5-4dfe-8356-3b9255107a56" providerId="ADAL" clId="{90B62533-D041-4271-A6A9-60EF8D9A5D55}" dt="2019-11-08T12:25:06.455" v="461"/>
          <ac:picMkLst>
            <pc:docMk/>
            <pc:sldMk cId="0" sldId="300"/>
            <ac:picMk id="17" creationId="{6E7265B6-537F-4199-8C8C-599934F3A27F}"/>
          </ac:picMkLst>
        </pc:picChg>
        <pc:picChg chg="add mod">
          <ac:chgData name="Patrick Dean" userId="bd5fcf7e-f0a5-4dfe-8356-3b9255107a56" providerId="ADAL" clId="{90B62533-D041-4271-A6A9-60EF8D9A5D55}" dt="2019-11-08T12:25:10.874" v="462"/>
          <ac:picMkLst>
            <pc:docMk/>
            <pc:sldMk cId="0" sldId="300"/>
            <ac:picMk id="18" creationId="{36A28E08-8E91-4642-9BC4-F6F5F5F0AE47}"/>
          </ac:picMkLst>
        </pc:picChg>
        <pc:picChg chg="add mod">
          <ac:chgData name="Patrick Dean" userId="bd5fcf7e-f0a5-4dfe-8356-3b9255107a56" providerId="ADAL" clId="{90B62533-D041-4271-A6A9-60EF8D9A5D55}" dt="2019-11-08T12:25:15.705" v="463"/>
          <ac:picMkLst>
            <pc:docMk/>
            <pc:sldMk cId="0" sldId="300"/>
            <ac:picMk id="19" creationId="{2D83E165-F98B-4F1C-B282-293BA959503B}"/>
          </ac:picMkLst>
        </pc:picChg>
        <pc:picChg chg="add mod">
          <ac:chgData name="Patrick Dean" userId="bd5fcf7e-f0a5-4dfe-8356-3b9255107a56" providerId="ADAL" clId="{90B62533-D041-4271-A6A9-60EF8D9A5D55}" dt="2019-11-08T12:25:21.211" v="464"/>
          <ac:picMkLst>
            <pc:docMk/>
            <pc:sldMk cId="0" sldId="300"/>
            <ac:picMk id="20" creationId="{A503143F-846A-494E-B7AC-783F63D43D4D}"/>
          </ac:picMkLst>
        </pc:picChg>
        <pc:picChg chg="add mod">
          <ac:chgData name="Patrick Dean" userId="bd5fcf7e-f0a5-4dfe-8356-3b9255107a56" providerId="ADAL" clId="{90B62533-D041-4271-A6A9-60EF8D9A5D55}" dt="2019-11-08T12:25:30.124" v="465"/>
          <ac:picMkLst>
            <pc:docMk/>
            <pc:sldMk cId="0" sldId="300"/>
            <ac:picMk id="21" creationId="{F227C3C5-3387-450F-A523-5B9004FAEF4F}"/>
          </ac:picMkLst>
        </pc:picChg>
        <pc:picChg chg="add mod">
          <ac:chgData name="Patrick Dean" userId="bd5fcf7e-f0a5-4dfe-8356-3b9255107a56" providerId="ADAL" clId="{90B62533-D041-4271-A6A9-60EF8D9A5D55}" dt="2019-11-08T12:25:35.634" v="466"/>
          <ac:picMkLst>
            <pc:docMk/>
            <pc:sldMk cId="0" sldId="300"/>
            <ac:picMk id="22" creationId="{79230179-AF9F-499A-9A02-FCE748EEF593}"/>
          </ac:picMkLst>
        </pc:picChg>
        <pc:picChg chg="add mod">
          <ac:chgData name="Patrick Dean" userId="bd5fcf7e-f0a5-4dfe-8356-3b9255107a56" providerId="ADAL" clId="{90B62533-D041-4271-A6A9-60EF8D9A5D55}" dt="2019-11-08T12:25:41.460" v="467"/>
          <ac:picMkLst>
            <pc:docMk/>
            <pc:sldMk cId="0" sldId="300"/>
            <ac:picMk id="23" creationId="{01C6A108-1063-478D-95D3-063185839A03}"/>
          </ac:picMkLst>
        </pc:picChg>
        <pc:picChg chg="add mod">
          <ac:chgData name="Patrick Dean" userId="bd5fcf7e-f0a5-4dfe-8356-3b9255107a56" providerId="ADAL" clId="{90B62533-D041-4271-A6A9-60EF8D9A5D55}" dt="2019-11-08T12:25:47.245" v="468"/>
          <ac:picMkLst>
            <pc:docMk/>
            <pc:sldMk cId="0" sldId="300"/>
            <ac:picMk id="24" creationId="{EF5A75C4-BB00-4ECE-BDE3-2EBAAF381EC8}"/>
          </ac:picMkLst>
        </pc:picChg>
        <pc:picChg chg="add mod">
          <ac:chgData name="Patrick Dean" userId="bd5fcf7e-f0a5-4dfe-8356-3b9255107a56" providerId="ADAL" clId="{90B62533-D041-4271-A6A9-60EF8D9A5D55}" dt="2019-11-08T12:25:52.227" v="469"/>
          <ac:picMkLst>
            <pc:docMk/>
            <pc:sldMk cId="0" sldId="300"/>
            <ac:picMk id="25" creationId="{D4A58F8B-DF6A-402C-8210-A34CBE5BF3A2}"/>
          </ac:picMkLst>
        </pc:picChg>
        <pc:picChg chg="add mod">
          <ac:chgData name="Patrick Dean" userId="bd5fcf7e-f0a5-4dfe-8356-3b9255107a56" providerId="ADAL" clId="{90B62533-D041-4271-A6A9-60EF8D9A5D55}" dt="2019-11-08T12:25:57.604" v="470"/>
          <ac:picMkLst>
            <pc:docMk/>
            <pc:sldMk cId="0" sldId="300"/>
            <ac:picMk id="26" creationId="{DDA15628-F1EF-40DB-AA64-663B16A9FA49}"/>
          </ac:picMkLst>
        </pc:picChg>
        <pc:picChg chg="add mod">
          <ac:chgData name="Patrick Dean" userId="bd5fcf7e-f0a5-4dfe-8356-3b9255107a56" providerId="ADAL" clId="{90B62533-D041-4271-A6A9-60EF8D9A5D55}" dt="2019-11-08T12:26:03.876" v="471"/>
          <ac:picMkLst>
            <pc:docMk/>
            <pc:sldMk cId="0" sldId="300"/>
            <ac:picMk id="27" creationId="{FC8B2B7A-48CE-4E1D-AD3C-DD44E2293ED0}"/>
          </ac:picMkLst>
        </pc:picChg>
        <pc:picChg chg="add mod">
          <ac:chgData name="Patrick Dean" userId="bd5fcf7e-f0a5-4dfe-8356-3b9255107a56" providerId="ADAL" clId="{90B62533-D041-4271-A6A9-60EF8D9A5D55}" dt="2019-11-08T12:26:09.755" v="472"/>
          <ac:picMkLst>
            <pc:docMk/>
            <pc:sldMk cId="0" sldId="300"/>
            <ac:picMk id="28" creationId="{25B578B1-001C-4F0E-9384-7DBA1A2C87D6}"/>
          </ac:picMkLst>
        </pc:picChg>
        <pc:picChg chg="add mod">
          <ac:chgData name="Patrick Dean" userId="bd5fcf7e-f0a5-4dfe-8356-3b9255107a56" providerId="ADAL" clId="{90B62533-D041-4271-A6A9-60EF8D9A5D55}" dt="2019-11-08T12:26:38.492" v="477"/>
          <ac:picMkLst>
            <pc:docMk/>
            <pc:sldMk cId="0" sldId="300"/>
            <ac:picMk id="29" creationId="{1D0B40F1-9CA5-4040-A182-BB9B751E63DF}"/>
          </ac:picMkLst>
        </pc:picChg>
        <pc:picChg chg="add mod">
          <ac:chgData name="Patrick Dean" userId="bd5fcf7e-f0a5-4dfe-8356-3b9255107a56" providerId="ADAL" clId="{90B62533-D041-4271-A6A9-60EF8D9A5D55}" dt="2019-11-08T12:26:32.469" v="476"/>
          <ac:picMkLst>
            <pc:docMk/>
            <pc:sldMk cId="0" sldId="300"/>
            <ac:picMk id="30" creationId="{9FD13C21-B276-4066-A060-F297C38C7AC7}"/>
          </ac:picMkLst>
        </pc:picChg>
        <pc:picChg chg="add mod">
          <ac:chgData name="Patrick Dean" userId="bd5fcf7e-f0a5-4dfe-8356-3b9255107a56" providerId="ADAL" clId="{90B62533-D041-4271-A6A9-60EF8D9A5D55}" dt="2019-11-08T12:26:26.315" v="475"/>
          <ac:picMkLst>
            <pc:docMk/>
            <pc:sldMk cId="0" sldId="300"/>
            <ac:picMk id="31" creationId="{67F94A62-E0F1-4B2B-94D1-32445D8BCAB4}"/>
          </ac:picMkLst>
        </pc:picChg>
        <pc:picChg chg="add mod">
          <ac:chgData name="Patrick Dean" userId="bd5fcf7e-f0a5-4dfe-8356-3b9255107a56" providerId="ADAL" clId="{90B62533-D041-4271-A6A9-60EF8D9A5D55}" dt="2019-11-08T12:26:20.884" v="474"/>
          <ac:picMkLst>
            <pc:docMk/>
            <pc:sldMk cId="0" sldId="300"/>
            <ac:picMk id="32" creationId="{4632C3FD-6125-4B33-92F7-4BA8E3A61536}"/>
          </ac:picMkLst>
        </pc:picChg>
        <pc:picChg chg="add mod">
          <ac:chgData name="Patrick Dean" userId="bd5fcf7e-f0a5-4dfe-8356-3b9255107a56" providerId="ADAL" clId="{90B62533-D041-4271-A6A9-60EF8D9A5D55}" dt="2019-11-08T12:26:15.062" v="473"/>
          <ac:picMkLst>
            <pc:docMk/>
            <pc:sldMk cId="0" sldId="300"/>
            <ac:picMk id="33" creationId="{A54E5536-1AF1-4F19-B1F5-5899F12F7885}"/>
          </ac:picMkLst>
        </pc:picChg>
        <pc:picChg chg="add mod">
          <ac:chgData name="Patrick Dean" userId="bd5fcf7e-f0a5-4dfe-8356-3b9255107a56" providerId="ADAL" clId="{90B62533-D041-4271-A6A9-60EF8D9A5D55}" dt="2019-11-08T12:27:05.651" v="482"/>
          <ac:picMkLst>
            <pc:docMk/>
            <pc:sldMk cId="0" sldId="300"/>
            <ac:picMk id="34" creationId="{BE616741-AC97-41DF-8B18-E13CE11C1956}"/>
          </ac:picMkLst>
        </pc:picChg>
        <pc:picChg chg="add mod">
          <ac:chgData name="Patrick Dean" userId="bd5fcf7e-f0a5-4dfe-8356-3b9255107a56" providerId="ADAL" clId="{90B62533-D041-4271-A6A9-60EF8D9A5D55}" dt="2019-11-08T12:27:00.270" v="481"/>
          <ac:picMkLst>
            <pc:docMk/>
            <pc:sldMk cId="0" sldId="300"/>
            <ac:picMk id="35" creationId="{1BF2B484-3C6B-45B8-931F-72EDB83EABA8}"/>
          </ac:picMkLst>
        </pc:picChg>
        <pc:picChg chg="add mod">
          <ac:chgData name="Patrick Dean" userId="bd5fcf7e-f0a5-4dfe-8356-3b9255107a56" providerId="ADAL" clId="{90B62533-D041-4271-A6A9-60EF8D9A5D55}" dt="2019-11-08T12:26:54.821" v="480"/>
          <ac:picMkLst>
            <pc:docMk/>
            <pc:sldMk cId="0" sldId="300"/>
            <ac:picMk id="36" creationId="{34CE43CA-EC1E-4E07-A5E5-2500FBD4AD23}"/>
          </ac:picMkLst>
        </pc:picChg>
        <pc:picChg chg="add mod">
          <ac:chgData name="Patrick Dean" userId="bd5fcf7e-f0a5-4dfe-8356-3b9255107a56" providerId="ADAL" clId="{90B62533-D041-4271-A6A9-60EF8D9A5D55}" dt="2019-11-08T12:26:48.941" v="479"/>
          <ac:picMkLst>
            <pc:docMk/>
            <pc:sldMk cId="0" sldId="300"/>
            <ac:picMk id="37" creationId="{6039714C-354B-4F49-A340-7DA4A1D9EE91}"/>
          </ac:picMkLst>
        </pc:picChg>
        <pc:picChg chg="add mod">
          <ac:chgData name="Patrick Dean" userId="bd5fcf7e-f0a5-4dfe-8356-3b9255107a56" providerId="ADAL" clId="{90B62533-D041-4271-A6A9-60EF8D9A5D55}" dt="2019-11-08T12:26:43.965" v="478"/>
          <ac:picMkLst>
            <pc:docMk/>
            <pc:sldMk cId="0" sldId="300"/>
            <ac:picMk id="38" creationId="{37258206-C4B6-4C4E-8B93-5C25D671F5AB}"/>
          </ac:picMkLst>
        </pc:picChg>
        <pc:picChg chg="add mod">
          <ac:chgData name="Patrick Dean" userId="bd5fcf7e-f0a5-4dfe-8356-3b9255107a56" providerId="ADAL" clId="{90B62533-D041-4271-A6A9-60EF8D9A5D55}" dt="2019-11-08T12:27:35.307" v="487"/>
          <ac:picMkLst>
            <pc:docMk/>
            <pc:sldMk cId="0" sldId="300"/>
            <ac:picMk id="39" creationId="{BF362963-A638-431B-A453-65C411663B74}"/>
          </ac:picMkLst>
        </pc:picChg>
        <pc:picChg chg="add mod">
          <ac:chgData name="Patrick Dean" userId="bd5fcf7e-f0a5-4dfe-8356-3b9255107a56" providerId="ADAL" clId="{90B62533-D041-4271-A6A9-60EF8D9A5D55}" dt="2019-11-08T12:27:30.387" v="486"/>
          <ac:picMkLst>
            <pc:docMk/>
            <pc:sldMk cId="0" sldId="300"/>
            <ac:picMk id="40" creationId="{4C395CDE-3B49-4722-912F-8E6A117D2A78}"/>
          </ac:picMkLst>
        </pc:picChg>
        <pc:picChg chg="add mod">
          <ac:chgData name="Patrick Dean" userId="bd5fcf7e-f0a5-4dfe-8356-3b9255107a56" providerId="ADAL" clId="{90B62533-D041-4271-A6A9-60EF8D9A5D55}" dt="2019-11-08T12:27:24.914" v="485"/>
          <ac:picMkLst>
            <pc:docMk/>
            <pc:sldMk cId="0" sldId="300"/>
            <ac:picMk id="41" creationId="{B239C5F8-6293-4F4D-9203-A7C1296ADD8C}"/>
          </ac:picMkLst>
        </pc:picChg>
        <pc:picChg chg="add mod">
          <ac:chgData name="Patrick Dean" userId="bd5fcf7e-f0a5-4dfe-8356-3b9255107a56" providerId="ADAL" clId="{90B62533-D041-4271-A6A9-60EF8D9A5D55}" dt="2019-11-08T12:27:17.364" v="484"/>
          <ac:picMkLst>
            <pc:docMk/>
            <pc:sldMk cId="0" sldId="300"/>
            <ac:picMk id="42" creationId="{B076807F-74BD-45D5-A8D2-6B3F772E1752}"/>
          </ac:picMkLst>
        </pc:picChg>
        <pc:picChg chg="add mod">
          <ac:chgData name="Patrick Dean" userId="bd5fcf7e-f0a5-4dfe-8356-3b9255107a56" providerId="ADAL" clId="{90B62533-D041-4271-A6A9-60EF8D9A5D55}" dt="2019-11-08T12:27:12.077" v="483"/>
          <ac:picMkLst>
            <pc:docMk/>
            <pc:sldMk cId="0" sldId="300"/>
            <ac:picMk id="43" creationId="{E3D91773-D9B6-46B9-9DFB-81A1690C3A65}"/>
          </ac:picMkLst>
        </pc:picChg>
        <pc:picChg chg="add del mod">
          <ac:chgData name="Patrick Dean" userId="bd5fcf7e-f0a5-4dfe-8356-3b9255107a56" providerId="ADAL" clId="{90B62533-D041-4271-A6A9-60EF8D9A5D55}" dt="2019-12-02T13:16:32.022" v="1022"/>
          <ac:picMkLst>
            <pc:docMk/>
            <pc:sldMk cId="0" sldId="300"/>
            <ac:picMk id="80" creationId="{55771FB7-8423-4C54-BCB5-963EBD02D32E}"/>
          </ac:picMkLst>
        </pc:picChg>
        <pc:picChg chg="add del">
          <ac:chgData name="Patrick Dean" userId="bd5fcf7e-f0a5-4dfe-8356-3b9255107a56" providerId="ADAL" clId="{90B62533-D041-4271-A6A9-60EF8D9A5D55}" dt="2019-12-02T13:24:44.542" v="1024"/>
          <ac:picMkLst>
            <pc:docMk/>
            <pc:sldMk cId="0" sldId="300"/>
            <ac:picMk id="81" creationId="{39FD0E89-918F-428C-AE18-C0089326ECB3}"/>
          </ac:picMkLst>
        </pc:picChg>
      </pc:sldChg>
      <pc:sldChg chg="addSp delSp modSp">
        <pc:chgData name="Patrick Dean" userId="bd5fcf7e-f0a5-4dfe-8356-3b9255107a56" providerId="ADAL" clId="{90B62533-D041-4271-A6A9-60EF8D9A5D55}" dt="2019-12-02T15:16:43.355" v="1178" actId="1076"/>
        <pc:sldMkLst>
          <pc:docMk/>
          <pc:sldMk cId="0" sldId="318"/>
        </pc:sldMkLst>
        <pc:spChg chg="add mod">
          <ac:chgData name="Patrick Dean" userId="bd5fcf7e-f0a5-4dfe-8356-3b9255107a56" providerId="ADAL" clId="{90B62533-D041-4271-A6A9-60EF8D9A5D55}" dt="2019-12-02T15:13:31.373" v="1118" actId="1076"/>
          <ac:spMkLst>
            <pc:docMk/>
            <pc:sldMk cId="0" sldId="318"/>
            <ac:spMk id="5" creationId="{26540B69-F909-4037-9C60-FBFC3CFCFDCF}"/>
          </ac:spMkLst>
        </pc:spChg>
        <pc:spChg chg="add mod">
          <ac:chgData name="Patrick Dean" userId="bd5fcf7e-f0a5-4dfe-8356-3b9255107a56" providerId="ADAL" clId="{90B62533-D041-4271-A6A9-60EF8D9A5D55}" dt="2019-12-02T15:16:14.336" v="1173" actId="1035"/>
          <ac:spMkLst>
            <pc:docMk/>
            <pc:sldMk cId="0" sldId="318"/>
            <ac:spMk id="6" creationId="{46D58EB9-4312-49F0-82B0-7FD88B6618BB}"/>
          </ac:spMkLst>
        </pc:spChg>
        <pc:spChg chg="add mod">
          <ac:chgData name="Patrick Dean" userId="bd5fcf7e-f0a5-4dfe-8356-3b9255107a56" providerId="ADAL" clId="{90B62533-D041-4271-A6A9-60EF8D9A5D55}" dt="2019-12-02T15:16:06.572" v="1159" actId="1076"/>
          <ac:spMkLst>
            <pc:docMk/>
            <pc:sldMk cId="0" sldId="318"/>
            <ac:spMk id="7" creationId="{11332633-3452-407D-8DC5-16EAC58D745D}"/>
          </ac:spMkLst>
        </pc:spChg>
        <pc:spChg chg="add mod">
          <ac:chgData name="Patrick Dean" userId="bd5fcf7e-f0a5-4dfe-8356-3b9255107a56" providerId="ADAL" clId="{90B62533-D041-4271-A6A9-60EF8D9A5D55}" dt="2019-12-02T15:16:19.004" v="1174" actId="1076"/>
          <ac:spMkLst>
            <pc:docMk/>
            <pc:sldMk cId="0" sldId="318"/>
            <ac:spMk id="8" creationId="{D66F8076-B2C9-480C-8325-C871581F1A2F}"/>
          </ac:spMkLst>
        </pc:spChg>
        <pc:picChg chg="add del">
          <ac:chgData name="Patrick Dean" userId="bd5fcf7e-f0a5-4dfe-8356-3b9255107a56" providerId="ADAL" clId="{90B62533-D041-4271-A6A9-60EF8D9A5D55}" dt="2019-12-02T13:16:23.737" v="1019"/>
          <ac:picMkLst>
            <pc:docMk/>
            <pc:sldMk cId="0" sldId="318"/>
            <ac:picMk id="2" creationId="{2C3518AA-AAA7-4E90-8497-204226DC6199}"/>
          </ac:picMkLst>
        </pc:picChg>
        <pc:picChg chg="add mod">
          <ac:chgData name="Patrick Dean" userId="bd5fcf7e-f0a5-4dfe-8356-3b9255107a56" providerId="ADAL" clId="{90B62533-D041-4271-A6A9-60EF8D9A5D55}" dt="2019-12-02T15:16:43.355" v="1178" actId="1076"/>
          <ac:picMkLst>
            <pc:docMk/>
            <pc:sldMk cId="0" sldId="318"/>
            <ac:picMk id="9" creationId="{A5FDC077-D152-4A8F-8FF4-271FEDB6DF84}"/>
          </ac:picMkLst>
        </pc:picChg>
        <pc:picChg chg="add mod">
          <ac:chgData name="Patrick Dean" userId="bd5fcf7e-f0a5-4dfe-8356-3b9255107a56" providerId="ADAL" clId="{90B62533-D041-4271-A6A9-60EF8D9A5D55}" dt="2019-12-02T15:16:37.004" v="1177" actId="1076"/>
          <ac:picMkLst>
            <pc:docMk/>
            <pc:sldMk cId="0" sldId="318"/>
            <ac:picMk id="10" creationId="{9DCEE9B5-35ED-4F87-AD16-E6338D76D696}"/>
          </ac:picMkLst>
        </pc:picChg>
      </pc:sldChg>
      <pc:sldChg chg="addSp delSp modSp">
        <pc:chgData name="Patrick Dean" userId="bd5fcf7e-f0a5-4dfe-8356-3b9255107a56" providerId="ADAL" clId="{90B62533-D041-4271-A6A9-60EF8D9A5D55}" dt="2019-12-02T15:23:11.210" v="1291" actId="20577"/>
        <pc:sldMkLst>
          <pc:docMk/>
          <pc:sldMk cId="2874751242" sldId="319"/>
        </pc:sldMkLst>
        <pc:spChg chg="mod">
          <ac:chgData name="Patrick Dean" userId="bd5fcf7e-f0a5-4dfe-8356-3b9255107a56" providerId="ADAL" clId="{90B62533-D041-4271-A6A9-60EF8D9A5D55}" dt="2019-12-02T15:22:27.817" v="1242" actId="1076"/>
          <ac:spMkLst>
            <pc:docMk/>
            <pc:sldMk cId="2874751242" sldId="319"/>
            <ac:spMk id="2" creationId="{00000000-0000-0000-0000-000000000000}"/>
          </ac:spMkLst>
        </pc:spChg>
        <pc:spChg chg="del">
          <ac:chgData name="Patrick Dean" userId="bd5fcf7e-f0a5-4dfe-8356-3b9255107a56" providerId="ADAL" clId="{90B62533-D041-4271-A6A9-60EF8D9A5D55}" dt="2019-12-02T15:21:24.121" v="1238" actId="478"/>
          <ac:spMkLst>
            <pc:docMk/>
            <pc:sldMk cId="2874751242" sldId="319"/>
            <ac:spMk id="3" creationId="{00000000-0000-0000-0000-000000000000}"/>
          </ac:spMkLst>
        </pc:spChg>
        <pc:spChg chg="add mod">
          <ac:chgData name="Patrick Dean" userId="bd5fcf7e-f0a5-4dfe-8356-3b9255107a56" providerId="ADAL" clId="{90B62533-D041-4271-A6A9-60EF8D9A5D55}" dt="2019-12-02T15:18:47.483" v="1181" actId="1076"/>
          <ac:spMkLst>
            <pc:docMk/>
            <pc:sldMk cId="2874751242" sldId="319"/>
            <ac:spMk id="5" creationId="{7A03540F-4E8F-4AE2-9778-A37961669525}"/>
          </ac:spMkLst>
        </pc:spChg>
        <pc:spChg chg="add del mod">
          <ac:chgData name="Patrick Dean" userId="bd5fcf7e-f0a5-4dfe-8356-3b9255107a56" providerId="ADAL" clId="{90B62533-D041-4271-A6A9-60EF8D9A5D55}" dt="2019-12-02T15:23:04.936" v="1282" actId="20577"/>
          <ac:spMkLst>
            <pc:docMk/>
            <pc:sldMk cId="2874751242" sldId="319"/>
            <ac:spMk id="6" creationId="{00000000-0000-0000-0000-000000000000}"/>
          </ac:spMkLst>
        </pc:spChg>
        <pc:spChg chg="add del mod">
          <ac:chgData name="Patrick Dean" userId="bd5fcf7e-f0a5-4dfe-8356-3b9255107a56" providerId="ADAL" clId="{90B62533-D041-4271-A6A9-60EF8D9A5D55}" dt="2019-11-08T12:37:06.924" v="631"/>
          <ac:spMkLst>
            <pc:docMk/>
            <pc:sldMk cId="2874751242" sldId="319"/>
            <ac:spMk id="6" creationId="{63A05617-0EDD-4CF0-9CB6-4CB678DABD18}"/>
          </ac:spMkLst>
        </pc:spChg>
        <pc:spChg chg="add mod">
          <ac:chgData name="Patrick Dean" userId="bd5fcf7e-f0a5-4dfe-8356-3b9255107a56" providerId="ADAL" clId="{90B62533-D041-4271-A6A9-60EF8D9A5D55}" dt="2019-12-02T15:23:11.210" v="1291" actId="20577"/>
          <ac:spMkLst>
            <pc:docMk/>
            <pc:sldMk cId="2874751242" sldId="319"/>
            <ac:spMk id="7" creationId="{849445E6-5603-4F76-9D92-216873300840}"/>
          </ac:spMkLst>
        </pc:spChg>
        <pc:spChg chg="del mod">
          <ac:chgData name="Patrick Dean" userId="bd5fcf7e-f0a5-4dfe-8356-3b9255107a56" providerId="ADAL" clId="{90B62533-D041-4271-A6A9-60EF8D9A5D55}" dt="2019-12-02T15:21:48.479" v="1239"/>
          <ac:spMkLst>
            <pc:docMk/>
            <pc:sldMk cId="2874751242" sldId="319"/>
            <ac:spMk id="8" creationId="{00000000-0000-0000-0000-000000000000}"/>
          </ac:spMkLst>
        </pc:spChg>
        <pc:picChg chg="add mod">
          <ac:chgData name="Patrick Dean" userId="bd5fcf7e-f0a5-4dfe-8356-3b9255107a56" providerId="ADAL" clId="{90B62533-D041-4271-A6A9-60EF8D9A5D55}" dt="2019-12-02T15:19:02.427" v="1184" actId="1076"/>
          <ac:picMkLst>
            <pc:docMk/>
            <pc:sldMk cId="2874751242" sldId="319"/>
            <ac:picMk id="9" creationId="{468E6C33-B545-462A-AEE5-D70BC1C82C8E}"/>
          </ac:picMkLst>
        </pc:picChg>
      </pc:sldChg>
      <pc:sldChg chg="addSp modSp">
        <pc:chgData name="Patrick Dean" userId="bd5fcf7e-f0a5-4dfe-8356-3b9255107a56" providerId="ADAL" clId="{90B62533-D041-4271-A6A9-60EF8D9A5D55}" dt="2019-12-02T15:25:23.358" v="1341" actId="1076"/>
        <pc:sldMkLst>
          <pc:docMk/>
          <pc:sldMk cId="4195905703" sldId="320"/>
        </pc:sldMkLst>
        <pc:spChg chg="add mod">
          <ac:chgData name="Patrick Dean" userId="bd5fcf7e-f0a5-4dfe-8356-3b9255107a56" providerId="ADAL" clId="{90B62533-D041-4271-A6A9-60EF8D9A5D55}" dt="2019-12-02T15:25:12.759" v="1340" actId="1076"/>
          <ac:spMkLst>
            <pc:docMk/>
            <pc:sldMk cId="4195905703" sldId="320"/>
            <ac:spMk id="3" creationId="{977E86E1-BEAC-4307-B83F-790716BDA3D3}"/>
          </ac:spMkLst>
        </pc:spChg>
        <pc:spChg chg="add mod">
          <ac:chgData name="Patrick Dean" userId="bd5fcf7e-f0a5-4dfe-8356-3b9255107a56" providerId="ADAL" clId="{90B62533-D041-4271-A6A9-60EF8D9A5D55}" dt="2019-12-02T15:24:05.016" v="1312" actId="2711"/>
          <ac:spMkLst>
            <pc:docMk/>
            <pc:sldMk cId="4195905703" sldId="320"/>
            <ac:spMk id="6" creationId="{1898474A-53E4-4C7F-852F-C295C58E4858}"/>
          </ac:spMkLst>
        </pc:spChg>
        <pc:picChg chg="mod">
          <ac:chgData name="Patrick Dean" userId="bd5fcf7e-f0a5-4dfe-8356-3b9255107a56" providerId="ADAL" clId="{90B62533-D041-4271-A6A9-60EF8D9A5D55}" dt="2019-12-02T15:25:23.358" v="1341" actId="1076"/>
          <ac:picMkLst>
            <pc:docMk/>
            <pc:sldMk cId="4195905703" sldId="320"/>
            <ac:picMk id="7" creationId="{40D7112E-3781-4134-96B9-103F2B0AA594}"/>
          </ac:picMkLst>
        </pc:picChg>
        <pc:picChg chg="add mod">
          <ac:chgData name="Patrick Dean" userId="bd5fcf7e-f0a5-4dfe-8356-3b9255107a56" providerId="ADAL" clId="{90B62533-D041-4271-A6A9-60EF8D9A5D55}" dt="2019-12-02T15:24:15.992" v="1314" actId="1076"/>
          <ac:picMkLst>
            <pc:docMk/>
            <pc:sldMk cId="4195905703" sldId="320"/>
            <ac:picMk id="8" creationId="{EAC148DE-A931-4AD5-A216-C9F311CCAC90}"/>
          </ac:picMkLst>
        </pc:picChg>
      </pc:sldChg>
      <pc:sldChg chg="addSp delSp modSp">
        <pc:chgData name="Patrick Dean" userId="bd5fcf7e-f0a5-4dfe-8356-3b9255107a56" providerId="ADAL" clId="{90B62533-D041-4271-A6A9-60EF8D9A5D55}" dt="2019-12-02T15:31:03.154" v="1370" actId="1076"/>
        <pc:sldMkLst>
          <pc:docMk/>
          <pc:sldMk cId="1001021878" sldId="321"/>
        </pc:sldMkLst>
        <pc:spChg chg="add del mod">
          <ac:chgData name="Patrick Dean" userId="bd5fcf7e-f0a5-4dfe-8356-3b9255107a56" providerId="ADAL" clId="{90B62533-D041-4271-A6A9-60EF8D9A5D55}" dt="2019-12-02T15:30:55.304" v="1368" actId="478"/>
          <ac:spMkLst>
            <pc:docMk/>
            <pc:sldMk cId="1001021878" sldId="321"/>
            <ac:spMk id="3" creationId="{BF2D3940-A638-4BDA-909A-C2605BD59FA9}"/>
          </ac:spMkLst>
        </pc:spChg>
        <pc:spChg chg="add mod">
          <ac:chgData name="Patrick Dean" userId="bd5fcf7e-f0a5-4dfe-8356-3b9255107a56" providerId="ADAL" clId="{90B62533-D041-4271-A6A9-60EF8D9A5D55}" dt="2019-12-02T15:31:03.154" v="1370" actId="1076"/>
          <ac:spMkLst>
            <pc:docMk/>
            <pc:sldMk cId="1001021878" sldId="321"/>
            <ac:spMk id="4" creationId="{3D231828-268A-4F6E-8CED-748F8FE4C637}"/>
          </ac:spMkLst>
        </pc:spChg>
        <pc:spChg chg="mod">
          <ac:chgData name="Patrick Dean" userId="bd5fcf7e-f0a5-4dfe-8356-3b9255107a56" providerId="ADAL" clId="{90B62533-D041-4271-A6A9-60EF8D9A5D55}" dt="2019-12-02T15:31:03.154" v="1370" actId="1076"/>
          <ac:spMkLst>
            <pc:docMk/>
            <pc:sldMk cId="1001021878" sldId="321"/>
            <ac:spMk id="5" creationId="{00000000-0000-0000-0000-000000000000}"/>
          </ac:spMkLst>
        </pc:spChg>
        <pc:spChg chg="mod">
          <ac:chgData name="Patrick Dean" userId="bd5fcf7e-f0a5-4dfe-8356-3b9255107a56" providerId="ADAL" clId="{90B62533-D041-4271-A6A9-60EF8D9A5D55}" dt="2019-12-02T15:30:45.346" v="1366" actId="1076"/>
          <ac:spMkLst>
            <pc:docMk/>
            <pc:sldMk cId="1001021878" sldId="321"/>
            <ac:spMk id="7" creationId="{00000000-0000-0000-0000-000000000000}"/>
          </ac:spMkLst>
        </pc:spChg>
        <pc:spChg chg="add">
          <ac:chgData name="Patrick Dean" userId="bd5fcf7e-f0a5-4dfe-8356-3b9255107a56" providerId="ADAL" clId="{90B62533-D041-4271-A6A9-60EF8D9A5D55}" dt="2019-12-02T15:29:16.314" v="1352"/>
          <ac:spMkLst>
            <pc:docMk/>
            <pc:sldMk cId="1001021878" sldId="321"/>
            <ac:spMk id="8" creationId="{41C912AE-6776-4911-A69D-500CFC7349B8}"/>
          </ac:spMkLst>
        </pc:spChg>
        <pc:picChg chg="mod">
          <ac:chgData name="Patrick Dean" userId="bd5fcf7e-f0a5-4dfe-8356-3b9255107a56" providerId="ADAL" clId="{90B62533-D041-4271-A6A9-60EF8D9A5D55}" dt="2019-12-02T15:29:02.084" v="1350" actId="14100"/>
          <ac:picMkLst>
            <pc:docMk/>
            <pc:sldMk cId="1001021878" sldId="321"/>
            <ac:picMk id="6" creationId="{00000000-0000-0000-0000-000000000000}"/>
          </ac:picMkLst>
        </pc:picChg>
        <pc:picChg chg="add">
          <ac:chgData name="Patrick Dean" userId="bd5fcf7e-f0a5-4dfe-8356-3b9255107a56" providerId="ADAL" clId="{90B62533-D041-4271-A6A9-60EF8D9A5D55}" dt="2019-12-02T15:29:16.314" v="1352"/>
          <ac:picMkLst>
            <pc:docMk/>
            <pc:sldMk cId="1001021878" sldId="321"/>
            <ac:picMk id="9" creationId="{8EA51CB8-B2D6-449E-89AD-778F5D84D1EB}"/>
          </ac:picMkLst>
        </pc:picChg>
      </pc:sldChg>
      <pc:sldChg chg="addSp modSp">
        <pc:chgData name="Patrick Dean" userId="bd5fcf7e-f0a5-4dfe-8356-3b9255107a56" providerId="ADAL" clId="{90B62533-D041-4271-A6A9-60EF8D9A5D55}" dt="2019-12-02T15:39:43.836" v="1388" actId="20577"/>
        <pc:sldMkLst>
          <pc:docMk/>
          <pc:sldMk cId="2535260351" sldId="322"/>
        </pc:sldMkLst>
        <pc:spChg chg="add mod">
          <ac:chgData name="Patrick Dean" userId="bd5fcf7e-f0a5-4dfe-8356-3b9255107a56" providerId="ADAL" clId="{90B62533-D041-4271-A6A9-60EF8D9A5D55}" dt="2019-12-02T15:39:43.836" v="1388" actId="20577"/>
          <ac:spMkLst>
            <pc:docMk/>
            <pc:sldMk cId="2535260351" sldId="322"/>
            <ac:spMk id="3" creationId="{B3EA76BB-3BF1-4F3D-8996-AC954514F4DE}"/>
          </ac:spMkLst>
        </pc:spChg>
        <pc:spChg chg="add mod">
          <ac:chgData name="Patrick Dean" userId="bd5fcf7e-f0a5-4dfe-8356-3b9255107a56" providerId="ADAL" clId="{90B62533-D041-4271-A6A9-60EF8D9A5D55}" dt="2019-12-02T15:39:23.347" v="1377" actId="208"/>
          <ac:spMkLst>
            <pc:docMk/>
            <pc:sldMk cId="2535260351" sldId="322"/>
            <ac:spMk id="4" creationId="{3F905D7E-C08C-4C79-BC95-FF5CB738EB95}"/>
          </ac:spMkLst>
        </pc:spChg>
        <pc:spChg chg="add">
          <ac:chgData name="Patrick Dean" userId="bd5fcf7e-f0a5-4dfe-8356-3b9255107a56" providerId="ADAL" clId="{90B62533-D041-4271-A6A9-60EF8D9A5D55}" dt="2019-12-02T15:31:28.912" v="1373"/>
          <ac:spMkLst>
            <pc:docMk/>
            <pc:sldMk cId="2535260351" sldId="322"/>
            <ac:spMk id="6" creationId="{E0FE58EE-7241-473F-9C1C-1CD9AC869676}"/>
          </ac:spMkLst>
        </pc:spChg>
        <pc:picChg chg="mod">
          <ac:chgData name="Patrick Dean" userId="bd5fcf7e-f0a5-4dfe-8356-3b9255107a56" providerId="ADAL" clId="{90B62533-D041-4271-A6A9-60EF8D9A5D55}" dt="2019-12-02T15:39:28.541" v="1378" actId="1076"/>
          <ac:picMkLst>
            <pc:docMk/>
            <pc:sldMk cId="2535260351" sldId="322"/>
            <ac:picMk id="5" creationId="{00000000-0000-0000-0000-000000000000}"/>
          </ac:picMkLst>
        </pc:picChg>
        <pc:picChg chg="add">
          <ac:chgData name="Patrick Dean" userId="bd5fcf7e-f0a5-4dfe-8356-3b9255107a56" providerId="ADAL" clId="{90B62533-D041-4271-A6A9-60EF8D9A5D55}" dt="2019-12-02T15:31:28.912" v="1373"/>
          <ac:picMkLst>
            <pc:docMk/>
            <pc:sldMk cId="2535260351" sldId="322"/>
            <ac:picMk id="7" creationId="{E7D287A2-59E8-4F96-AD65-EF79BB7D5BC5}"/>
          </ac:picMkLst>
        </pc:picChg>
      </pc:sldChg>
      <pc:sldChg chg="addSp delSp modSp">
        <pc:chgData name="Patrick Dean" userId="bd5fcf7e-f0a5-4dfe-8356-3b9255107a56" providerId="ADAL" clId="{90B62533-D041-4271-A6A9-60EF8D9A5D55}" dt="2019-12-02T15:46:33.181" v="1430" actId="1076"/>
        <pc:sldMkLst>
          <pc:docMk/>
          <pc:sldMk cId="952853326" sldId="323"/>
        </pc:sldMkLst>
        <pc:spChg chg="mod">
          <ac:chgData name="Patrick Dean" userId="bd5fcf7e-f0a5-4dfe-8356-3b9255107a56" providerId="ADAL" clId="{90B62533-D041-4271-A6A9-60EF8D9A5D55}" dt="2019-12-02T15:46:21.025" v="1426" actId="207"/>
          <ac:spMkLst>
            <pc:docMk/>
            <pc:sldMk cId="952853326" sldId="323"/>
            <ac:spMk id="2" creationId="{BA4FA435-1CE1-430B-8E97-E727D75FC234}"/>
          </ac:spMkLst>
        </pc:spChg>
        <pc:spChg chg="mod">
          <ac:chgData name="Patrick Dean" userId="bd5fcf7e-f0a5-4dfe-8356-3b9255107a56" providerId="ADAL" clId="{90B62533-D041-4271-A6A9-60EF8D9A5D55}" dt="2019-12-02T15:46:21.025" v="1426" actId="207"/>
          <ac:spMkLst>
            <pc:docMk/>
            <pc:sldMk cId="952853326" sldId="323"/>
            <ac:spMk id="3" creationId="{00000000-0000-0000-0000-000000000000}"/>
          </ac:spMkLst>
        </pc:spChg>
        <pc:spChg chg="add del">
          <ac:chgData name="Patrick Dean" userId="bd5fcf7e-f0a5-4dfe-8356-3b9255107a56" providerId="ADAL" clId="{90B62533-D041-4271-A6A9-60EF8D9A5D55}" dt="2019-11-08T15:25:15.766" v="677"/>
          <ac:spMkLst>
            <pc:docMk/>
            <pc:sldMk cId="952853326" sldId="323"/>
            <ac:spMk id="3" creationId="{81BA579B-51FC-41C9-A571-0653B758F403}"/>
          </ac:spMkLst>
        </pc:spChg>
        <pc:spChg chg="mod">
          <ac:chgData name="Patrick Dean" userId="bd5fcf7e-f0a5-4dfe-8356-3b9255107a56" providerId="ADAL" clId="{90B62533-D041-4271-A6A9-60EF8D9A5D55}" dt="2019-12-02T15:46:21.025" v="1426" actId="207"/>
          <ac:spMkLst>
            <pc:docMk/>
            <pc:sldMk cId="952853326" sldId="323"/>
            <ac:spMk id="4" creationId="{00000000-0000-0000-0000-000000000000}"/>
          </ac:spMkLst>
        </pc:spChg>
        <pc:spChg chg="add del">
          <ac:chgData name="Patrick Dean" userId="bd5fcf7e-f0a5-4dfe-8356-3b9255107a56" providerId="ADAL" clId="{90B62533-D041-4271-A6A9-60EF8D9A5D55}" dt="2019-11-08T15:25:15.766" v="677"/>
          <ac:spMkLst>
            <pc:docMk/>
            <pc:sldMk cId="952853326" sldId="323"/>
            <ac:spMk id="4" creationId="{AB9C66E3-3201-4057-AF3A-A9CC01F0F147}"/>
          </ac:spMkLst>
        </pc:spChg>
        <pc:spChg chg="add del">
          <ac:chgData name="Patrick Dean" userId="bd5fcf7e-f0a5-4dfe-8356-3b9255107a56" providerId="ADAL" clId="{90B62533-D041-4271-A6A9-60EF8D9A5D55}" dt="2019-11-08T15:25:15.766" v="677"/>
          <ac:spMkLst>
            <pc:docMk/>
            <pc:sldMk cId="952853326" sldId="323"/>
            <ac:spMk id="5" creationId="{E1272A60-1B9C-4B72-9873-757CE0208F6A}"/>
          </ac:spMkLst>
        </pc:spChg>
        <pc:spChg chg="add mod">
          <ac:chgData name="Patrick Dean" userId="bd5fcf7e-f0a5-4dfe-8356-3b9255107a56" providerId="ADAL" clId="{90B62533-D041-4271-A6A9-60EF8D9A5D55}" dt="2019-12-02T15:46:21.025" v="1426" actId="207"/>
          <ac:spMkLst>
            <pc:docMk/>
            <pc:sldMk cId="952853326" sldId="323"/>
            <ac:spMk id="6" creationId="{D280D408-D431-4A21-B1B1-0F931A652DD4}"/>
          </ac:spMkLst>
        </pc:spChg>
        <pc:spChg chg="del mod">
          <ac:chgData name="Patrick Dean" userId="bd5fcf7e-f0a5-4dfe-8356-3b9255107a56" providerId="ADAL" clId="{90B62533-D041-4271-A6A9-60EF8D9A5D55}" dt="2019-12-02T15:44:29.466" v="1404" actId="478"/>
          <ac:spMkLst>
            <pc:docMk/>
            <pc:sldMk cId="952853326" sldId="323"/>
            <ac:spMk id="7" creationId="{00000000-0000-0000-0000-000000000000}"/>
          </ac:spMkLst>
        </pc:spChg>
        <pc:spChg chg="add mod">
          <ac:chgData name="Patrick Dean" userId="bd5fcf7e-f0a5-4dfe-8356-3b9255107a56" providerId="ADAL" clId="{90B62533-D041-4271-A6A9-60EF8D9A5D55}" dt="2019-12-02T15:46:21.025" v="1426" actId="207"/>
          <ac:spMkLst>
            <pc:docMk/>
            <pc:sldMk cId="952853326" sldId="323"/>
            <ac:spMk id="8" creationId="{23C25701-9A32-4B34-8DC7-F01892D0125B}"/>
          </ac:spMkLst>
        </pc:spChg>
        <pc:spChg chg="add mod">
          <ac:chgData name="Patrick Dean" userId="bd5fcf7e-f0a5-4dfe-8356-3b9255107a56" providerId="ADAL" clId="{90B62533-D041-4271-A6A9-60EF8D9A5D55}" dt="2019-12-02T15:46:21.025" v="1426" actId="207"/>
          <ac:spMkLst>
            <pc:docMk/>
            <pc:sldMk cId="952853326" sldId="323"/>
            <ac:spMk id="10" creationId="{47F30A3C-F241-402C-8A74-AFD48CF00CC2}"/>
          </ac:spMkLst>
        </pc:spChg>
        <pc:spChg chg="add mod">
          <ac:chgData name="Patrick Dean" userId="bd5fcf7e-f0a5-4dfe-8356-3b9255107a56" providerId="ADAL" clId="{90B62533-D041-4271-A6A9-60EF8D9A5D55}" dt="2019-12-02T15:46:28.541" v="1428" actId="1076"/>
          <ac:spMkLst>
            <pc:docMk/>
            <pc:sldMk cId="952853326" sldId="323"/>
            <ac:spMk id="12" creationId="{21B1A623-EAA4-4E45-ACD1-9236137E82FC}"/>
          </ac:spMkLst>
        </pc:spChg>
        <pc:picChg chg="mod">
          <ac:chgData name="Patrick Dean" userId="bd5fcf7e-f0a5-4dfe-8356-3b9255107a56" providerId="ADAL" clId="{90B62533-D041-4271-A6A9-60EF8D9A5D55}" dt="2019-12-02T15:46:21.025" v="1426" actId="207"/>
          <ac:picMkLst>
            <pc:docMk/>
            <pc:sldMk cId="952853326" sldId="323"/>
            <ac:picMk id="5" creationId="{00000000-0000-0000-0000-000000000000}"/>
          </ac:picMkLst>
        </pc:picChg>
        <pc:picChg chg="add mod">
          <ac:chgData name="Patrick Dean" userId="bd5fcf7e-f0a5-4dfe-8356-3b9255107a56" providerId="ADAL" clId="{90B62533-D041-4271-A6A9-60EF8D9A5D55}" dt="2019-12-02T15:46:33.181" v="1430" actId="1076"/>
          <ac:picMkLst>
            <pc:docMk/>
            <pc:sldMk cId="952853326" sldId="323"/>
            <ac:picMk id="9" creationId="{17617A58-4D51-4A23-86B6-304CF781BB59}"/>
          </ac:picMkLst>
        </pc:picChg>
        <pc:picChg chg="add mod">
          <ac:chgData name="Patrick Dean" userId="bd5fcf7e-f0a5-4dfe-8356-3b9255107a56" providerId="ADAL" clId="{90B62533-D041-4271-A6A9-60EF8D9A5D55}" dt="2019-12-02T15:46:30.853" v="1429" actId="1076"/>
          <ac:picMkLst>
            <pc:docMk/>
            <pc:sldMk cId="952853326" sldId="323"/>
            <ac:picMk id="11" creationId="{CDEEBD3B-A354-46F6-8205-D67DD977A8DA}"/>
          </ac:picMkLst>
        </pc:picChg>
      </pc:sldChg>
      <pc:sldChg chg="addSp modSp">
        <pc:chgData name="Patrick Dean" userId="bd5fcf7e-f0a5-4dfe-8356-3b9255107a56" providerId="ADAL" clId="{90B62533-D041-4271-A6A9-60EF8D9A5D55}" dt="2019-12-02T15:47:43.335" v="1448" actId="14100"/>
        <pc:sldMkLst>
          <pc:docMk/>
          <pc:sldMk cId="2659262179" sldId="324"/>
        </pc:sldMkLst>
        <pc:spChg chg="add mod">
          <ac:chgData name="Patrick Dean" userId="bd5fcf7e-f0a5-4dfe-8356-3b9255107a56" providerId="ADAL" clId="{90B62533-D041-4271-A6A9-60EF8D9A5D55}" dt="2019-12-02T15:47:43.335" v="1448" actId="14100"/>
          <ac:spMkLst>
            <pc:docMk/>
            <pc:sldMk cId="2659262179" sldId="324"/>
            <ac:spMk id="3" creationId="{9FF65F16-CC3B-4F29-AB59-56AA2DF1CA5E}"/>
          </ac:spMkLst>
        </pc:spChg>
        <pc:spChg chg="add mod">
          <ac:chgData name="Patrick Dean" userId="bd5fcf7e-f0a5-4dfe-8356-3b9255107a56" providerId="ADAL" clId="{90B62533-D041-4271-A6A9-60EF8D9A5D55}" dt="2019-12-02T15:46:45.733" v="1433" actId="1076"/>
          <ac:spMkLst>
            <pc:docMk/>
            <pc:sldMk cId="2659262179" sldId="324"/>
            <ac:spMk id="4" creationId="{AE86821F-7AD2-4E6F-BD28-BD8BFDBB385E}"/>
          </ac:spMkLst>
        </pc:spChg>
        <pc:spChg chg="add mod">
          <ac:chgData name="Patrick Dean" userId="bd5fcf7e-f0a5-4dfe-8356-3b9255107a56" providerId="ADAL" clId="{90B62533-D041-4271-A6A9-60EF8D9A5D55}" dt="2019-12-02T15:47:30.589" v="1446" actId="14100"/>
          <ac:spMkLst>
            <pc:docMk/>
            <pc:sldMk cId="2659262179" sldId="324"/>
            <ac:spMk id="5" creationId="{1BCCD99F-E25C-4F38-8551-635C79D74EB7}"/>
          </ac:spMkLst>
        </pc:spChg>
        <pc:picChg chg="add mod">
          <ac:chgData name="Patrick Dean" userId="bd5fcf7e-f0a5-4dfe-8356-3b9255107a56" providerId="ADAL" clId="{90B62533-D041-4271-A6A9-60EF8D9A5D55}" dt="2019-12-02T15:46:48.973" v="1434" actId="207"/>
          <ac:picMkLst>
            <pc:docMk/>
            <pc:sldMk cId="2659262179" sldId="324"/>
            <ac:picMk id="7" creationId="{D0F54663-6D14-4179-936F-3857E0703332}"/>
          </ac:picMkLst>
        </pc:picChg>
      </pc:sldChg>
      <pc:sldChg chg="addSp modSp">
        <pc:chgData name="Patrick Dean" userId="bd5fcf7e-f0a5-4dfe-8356-3b9255107a56" providerId="ADAL" clId="{90B62533-D041-4271-A6A9-60EF8D9A5D55}" dt="2019-12-02T15:48:22.348" v="1455" actId="1076"/>
        <pc:sldMkLst>
          <pc:docMk/>
          <pc:sldMk cId="2157152437" sldId="325"/>
        </pc:sldMkLst>
        <pc:spChg chg="add mod">
          <ac:chgData name="Patrick Dean" userId="bd5fcf7e-f0a5-4dfe-8356-3b9255107a56" providerId="ADAL" clId="{90B62533-D041-4271-A6A9-60EF8D9A5D55}" dt="2019-12-02T15:48:19.764" v="1454" actId="1076"/>
          <ac:spMkLst>
            <pc:docMk/>
            <pc:sldMk cId="2157152437" sldId="325"/>
            <ac:spMk id="3" creationId="{976705F9-C69A-48F3-A088-043A6E79CD29}"/>
          </ac:spMkLst>
        </pc:spChg>
        <pc:spChg chg="add mod">
          <ac:chgData name="Patrick Dean" userId="bd5fcf7e-f0a5-4dfe-8356-3b9255107a56" providerId="ADAL" clId="{90B62533-D041-4271-A6A9-60EF8D9A5D55}" dt="2019-12-02T15:48:22.348" v="1455" actId="1076"/>
          <ac:spMkLst>
            <pc:docMk/>
            <pc:sldMk cId="2157152437" sldId="325"/>
            <ac:spMk id="4" creationId="{5035028D-5F83-4843-B0A6-BA4DEC625B49}"/>
          </ac:spMkLst>
        </pc:spChg>
      </pc:sldChg>
      <pc:sldChg chg="addSp delSp modSp">
        <pc:chgData name="Patrick Dean" userId="bd5fcf7e-f0a5-4dfe-8356-3b9255107a56" providerId="ADAL" clId="{90B62533-D041-4271-A6A9-60EF8D9A5D55}" dt="2019-12-02T15:50:07.830" v="1472" actId="1035"/>
        <pc:sldMkLst>
          <pc:docMk/>
          <pc:sldMk cId="1282100829" sldId="326"/>
        </pc:sldMkLst>
        <pc:spChg chg="mod">
          <ac:chgData name="Patrick Dean" userId="bd5fcf7e-f0a5-4dfe-8356-3b9255107a56" providerId="ADAL" clId="{90B62533-D041-4271-A6A9-60EF8D9A5D55}" dt="2019-12-02T15:48:47.386" v="1457" actId="2711"/>
          <ac:spMkLst>
            <pc:docMk/>
            <pc:sldMk cId="1282100829" sldId="326"/>
            <ac:spMk id="2" creationId="{FAE12F12-8B49-421B-B0DA-2330BA024DD7}"/>
          </ac:spMkLst>
        </pc:spChg>
        <pc:spChg chg="add mod">
          <ac:chgData name="Patrick Dean" userId="bd5fcf7e-f0a5-4dfe-8356-3b9255107a56" providerId="ADAL" clId="{90B62533-D041-4271-A6A9-60EF8D9A5D55}" dt="2019-12-02T15:50:07.830" v="1472" actId="1035"/>
          <ac:spMkLst>
            <pc:docMk/>
            <pc:sldMk cId="1282100829" sldId="326"/>
            <ac:spMk id="3" creationId="{F620C273-3D32-47A0-BC0F-520337BFC4BD}"/>
          </ac:spMkLst>
        </pc:spChg>
        <pc:spChg chg="del mod">
          <ac:chgData name="Patrick Dean" userId="bd5fcf7e-f0a5-4dfe-8356-3b9255107a56" providerId="ADAL" clId="{90B62533-D041-4271-A6A9-60EF8D9A5D55}" dt="2019-12-02T15:48:56.308" v="1459" actId="478"/>
          <ac:spMkLst>
            <pc:docMk/>
            <pc:sldMk cId="1282100829" sldId="326"/>
            <ac:spMk id="5" creationId="{00000000-0000-0000-0000-000000000000}"/>
          </ac:spMkLst>
        </pc:spChg>
        <pc:spChg chg="del mod">
          <ac:chgData name="Patrick Dean" userId="bd5fcf7e-f0a5-4dfe-8356-3b9255107a56" providerId="ADAL" clId="{90B62533-D041-4271-A6A9-60EF8D9A5D55}" dt="2019-12-02T15:48:53.686" v="1458" actId="478"/>
          <ac:spMkLst>
            <pc:docMk/>
            <pc:sldMk cId="1282100829" sldId="326"/>
            <ac:spMk id="6" creationId="{00000000-0000-0000-0000-000000000000}"/>
          </ac:spMkLst>
        </pc:spChg>
        <pc:spChg chg="add">
          <ac:chgData name="Patrick Dean" userId="bd5fcf7e-f0a5-4dfe-8356-3b9255107a56" providerId="ADAL" clId="{90B62533-D041-4271-A6A9-60EF8D9A5D55}" dt="2019-12-02T15:49:03.236" v="1460"/>
          <ac:spMkLst>
            <pc:docMk/>
            <pc:sldMk cId="1282100829" sldId="326"/>
            <ac:spMk id="7" creationId="{0353AC49-A1BE-4ED4-9721-B16019F9207B}"/>
          </ac:spMkLst>
        </pc:spChg>
        <pc:spChg chg="add">
          <ac:chgData name="Patrick Dean" userId="bd5fcf7e-f0a5-4dfe-8356-3b9255107a56" providerId="ADAL" clId="{90B62533-D041-4271-A6A9-60EF8D9A5D55}" dt="2019-12-02T15:49:33.193" v="1464"/>
          <ac:spMkLst>
            <pc:docMk/>
            <pc:sldMk cId="1282100829" sldId="326"/>
            <ac:spMk id="8" creationId="{B54A6357-55C8-44B5-937F-7B21A196D3AF}"/>
          </ac:spMkLst>
        </pc:spChg>
        <pc:picChg chg="add">
          <ac:chgData name="Patrick Dean" userId="bd5fcf7e-f0a5-4dfe-8356-3b9255107a56" providerId="ADAL" clId="{90B62533-D041-4271-A6A9-60EF8D9A5D55}" dt="2019-12-02T15:49:33.193" v="1464"/>
          <ac:picMkLst>
            <pc:docMk/>
            <pc:sldMk cId="1282100829" sldId="326"/>
            <ac:picMk id="9" creationId="{381C04A1-5F94-4911-AD67-D4E7EFA24A0E}"/>
          </ac:picMkLst>
        </pc:picChg>
      </pc:sldChg>
      <pc:sldChg chg="addSp modSp">
        <pc:chgData name="Patrick Dean" userId="bd5fcf7e-f0a5-4dfe-8356-3b9255107a56" providerId="ADAL" clId="{90B62533-D041-4271-A6A9-60EF8D9A5D55}" dt="2019-12-02T15:53:54.263" v="1499" actId="1076"/>
        <pc:sldMkLst>
          <pc:docMk/>
          <pc:sldMk cId="4132474970" sldId="327"/>
        </pc:sldMkLst>
        <pc:spChg chg="add mod">
          <ac:chgData name="Patrick Dean" userId="bd5fcf7e-f0a5-4dfe-8356-3b9255107a56" providerId="ADAL" clId="{90B62533-D041-4271-A6A9-60EF8D9A5D55}" dt="2019-12-02T15:53:46.711" v="1497" actId="1076"/>
          <ac:spMkLst>
            <pc:docMk/>
            <pc:sldMk cId="4132474970" sldId="327"/>
            <ac:spMk id="3" creationId="{9D378221-D28A-4CC7-A6EE-45F83AF7D33E}"/>
          </ac:spMkLst>
        </pc:spChg>
        <pc:spChg chg="add">
          <ac:chgData name="Patrick Dean" userId="bd5fcf7e-f0a5-4dfe-8356-3b9255107a56" providerId="ADAL" clId="{90B62533-D041-4271-A6A9-60EF8D9A5D55}" dt="2019-11-08T11:56:32.099" v="22"/>
          <ac:spMkLst>
            <pc:docMk/>
            <pc:sldMk cId="4132474970" sldId="327"/>
            <ac:spMk id="4" creationId="{14C2EA80-8E81-4038-BE1E-43C816691A33}"/>
          </ac:spMkLst>
        </pc:spChg>
        <pc:spChg chg="mod">
          <ac:chgData name="Patrick Dean" userId="bd5fcf7e-f0a5-4dfe-8356-3b9255107a56" providerId="ADAL" clId="{90B62533-D041-4271-A6A9-60EF8D9A5D55}" dt="2019-12-02T15:53:54.263" v="1499" actId="1076"/>
          <ac:spMkLst>
            <pc:docMk/>
            <pc:sldMk cId="4132474970" sldId="327"/>
            <ac:spMk id="9" creationId="{977E86E1-BEAC-4307-B83F-790716BDA3D3}"/>
          </ac:spMkLst>
        </pc:spChg>
        <pc:picChg chg="add">
          <ac:chgData name="Patrick Dean" userId="bd5fcf7e-f0a5-4dfe-8356-3b9255107a56" providerId="ADAL" clId="{90B62533-D041-4271-A6A9-60EF8D9A5D55}" dt="2019-12-02T15:50:22.467" v="1473"/>
          <ac:picMkLst>
            <pc:docMk/>
            <pc:sldMk cId="4132474970" sldId="327"/>
            <ac:picMk id="6" creationId="{294F3C40-A587-4E95-9F79-B217919605E6}"/>
          </ac:picMkLst>
        </pc:picChg>
        <pc:picChg chg="add">
          <ac:chgData name="Patrick Dean" userId="bd5fcf7e-f0a5-4dfe-8356-3b9255107a56" providerId="ADAL" clId="{90B62533-D041-4271-A6A9-60EF8D9A5D55}" dt="2019-12-02T15:53:49.895" v="1498"/>
          <ac:picMkLst>
            <pc:docMk/>
            <pc:sldMk cId="4132474970" sldId="327"/>
            <ac:picMk id="7" creationId="{C5D7CB4C-AD87-4C56-A5D1-5581E792C58B}"/>
          </ac:picMkLst>
        </pc:picChg>
        <pc:picChg chg="mod">
          <ac:chgData name="Patrick Dean" userId="bd5fcf7e-f0a5-4dfe-8356-3b9255107a56" providerId="ADAL" clId="{90B62533-D041-4271-A6A9-60EF8D9A5D55}" dt="2019-12-02T15:50:54.409" v="1494" actId="1076"/>
          <ac:picMkLst>
            <pc:docMk/>
            <pc:sldMk cId="4132474970" sldId="327"/>
            <ac:picMk id="8" creationId="{00000000-0000-0000-0000-000000000000}"/>
          </ac:picMkLst>
        </pc:picChg>
      </pc:sldChg>
      <pc:sldChg chg="addSp delSp modSp">
        <pc:chgData name="Patrick Dean" userId="bd5fcf7e-f0a5-4dfe-8356-3b9255107a56" providerId="ADAL" clId="{90B62533-D041-4271-A6A9-60EF8D9A5D55}" dt="2019-12-02T15:55:04.798" v="1527" actId="1035"/>
        <pc:sldMkLst>
          <pc:docMk/>
          <pc:sldMk cId="2925913504" sldId="328"/>
        </pc:sldMkLst>
        <pc:spChg chg="add mod">
          <ac:chgData name="Patrick Dean" userId="bd5fcf7e-f0a5-4dfe-8356-3b9255107a56" providerId="ADAL" clId="{90B62533-D041-4271-A6A9-60EF8D9A5D55}" dt="2019-11-08T15:27:16.308" v="768" actId="14100"/>
          <ac:spMkLst>
            <pc:docMk/>
            <pc:sldMk cId="2925913504" sldId="328"/>
            <ac:spMk id="3" creationId="{C1355CAC-6B43-48DB-AB4B-213C9CC835BD}"/>
          </ac:spMkLst>
        </pc:spChg>
        <pc:spChg chg="del">
          <ac:chgData name="Patrick Dean" userId="bd5fcf7e-f0a5-4dfe-8356-3b9255107a56" providerId="ADAL" clId="{90B62533-D041-4271-A6A9-60EF8D9A5D55}" dt="2019-12-02T15:54:27.250" v="1500" actId="478"/>
          <ac:spMkLst>
            <pc:docMk/>
            <pc:sldMk cId="2925913504" sldId="328"/>
            <ac:spMk id="4" creationId="{D280D408-D431-4A21-B1B1-0F931A652DD4}"/>
          </ac:spMkLst>
        </pc:spChg>
        <pc:spChg chg="del">
          <ac:chgData name="Patrick Dean" userId="bd5fcf7e-f0a5-4dfe-8356-3b9255107a56" providerId="ADAL" clId="{90B62533-D041-4271-A6A9-60EF8D9A5D55}" dt="2019-12-02T15:54:27.250" v="1500" actId="478"/>
          <ac:spMkLst>
            <pc:docMk/>
            <pc:sldMk cId="2925913504" sldId="328"/>
            <ac:spMk id="5" creationId="{00000000-0000-0000-0000-000000000000}"/>
          </ac:spMkLst>
        </pc:spChg>
        <pc:spChg chg="del">
          <ac:chgData name="Patrick Dean" userId="bd5fcf7e-f0a5-4dfe-8356-3b9255107a56" providerId="ADAL" clId="{90B62533-D041-4271-A6A9-60EF8D9A5D55}" dt="2019-12-02T15:54:27.250" v="1500" actId="478"/>
          <ac:spMkLst>
            <pc:docMk/>
            <pc:sldMk cId="2925913504" sldId="328"/>
            <ac:spMk id="7" creationId="{00000000-0000-0000-0000-000000000000}"/>
          </ac:spMkLst>
        </pc:spChg>
        <pc:spChg chg="add">
          <ac:chgData name="Patrick Dean" userId="bd5fcf7e-f0a5-4dfe-8356-3b9255107a56" providerId="ADAL" clId="{90B62533-D041-4271-A6A9-60EF8D9A5D55}" dt="2019-12-02T15:54:27.891" v="1501"/>
          <ac:spMkLst>
            <pc:docMk/>
            <pc:sldMk cId="2925913504" sldId="328"/>
            <ac:spMk id="8" creationId="{69337ED7-1C80-4CBE-9076-B1B1D5DE72CE}"/>
          </ac:spMkLst>
        </pc:spChg>
        <pc:spChg chg="add">
          <ac:chgData name="Patrick Dean" userId="bd5fcf7e-f0a5-4dfe-8356-3b9255107a56" providerId="ADAL" clId="{90B62533-D041-4271-A6A9-60EF8D9A5D55}" dt="2019-12-02T15:54:27.891" v="1501"/>
          <ac:spMkLst>
            <pc:docMk/>
            <pc:sldMk cId="2925913504" sldId="328"/>
            <ac:spMk id="9" creationId="{A0498CEC-FE34-4311-8CEE-D13D3484E9C0}"/>
          </ac:spMkLst>
        </pc:spChg>
        <pc:spChg chg="add">
          <ac:chgData name="Patrick Dean" userId="bd5fcf7e-f0a5-4dfe-8356-3b9255107a56" providerId="ADAL" clId="{90B62533-D041-4271-A6A9-60EF8D9A5D55}" dt="2019-12-02T15:54:27.891" v="1501"/>
          <ac:spMkLst>
            <pc:docMk/>
            <pc:sldMk cId="2925913504" sldId="328"/>
            <ac:spMk id="10" creationId="{3BE798E6-E50D-4998-8596-0D09DBF9F572}"/>
          </ac:spMkLst>
        </pc:spChg>
        <pc:spChg chg="add">
          <ac:chgData name="Patrick Dean" userId="bd5fcf7e-f0a5-4dfe-8356-3b9255107a56" providerId="ADAL" clId="{90B62533-D041-4271-A6A9-60EF8D9A5D55}" dt="2019-12-02T15:54:27.891" v="1501"/>
          <ac:spMkLst>
            <pc:docMk/>
            <pc:sldMk cId="2925913504" sldId="328"/>
            <ac:spMk id="11" creationId="{9DF2D239-219C-4A4F-ABD5-7FED38BC7B5A}"/>
          </ac:spMkLst>
        </pc:spChg>
        <pc:spChg chg="add">
          <ac:chgData name="Patrick Dean" userId="bd5fcf7e-f0a5-4dfe-8356-3b9255107a56" providerId="ADAL" clId="{90B62533-D041-4271-A6A9-60EF8D9A5D55}" dt="2019-12-02T15:54:27.891" v="1501"/>
          <ac:spMkLst>
            <pc:docMk/>
            <pc:sldMk cId="2925913504" sldId="328"/>
            <ac:spMk id="13" creationId="{9C9C9839-A261-4F4F-9346-5E0AFABAE6AA}"/>
          </ac:spMkLst>
        </pc:spChg>
        <pc:spChg chg="add mod">
          <ac:chgData name="Patrick Dean" userId="bd5fcf7e-f0a5-4dfe-8356-3b9255107a56" providerId="ADAL" clId="{90B62533-D041-4271-A6A9-60EF8D9A5D55}" dt="2019-12-02T15:54:36.927" v="1502" actId="1076"/>
          <ac:spMkLst>
            <pc:docMk/>
            <pc:sldMk cId="2925913504" sldId="328"/>
            <ac:spMk id="15" creationId="{5FA977D8-63F4-4668-B24A-11CCF1C3BFD3}"/>
          </ac:spMkLst>
        </pc:spChg>
        <pc:spChg chg="add mod">
          <ac:chgData name="Patrick Dean" userId="bd5fcf7e-f0a5-4dfe-8356-3b9255107a56" providerId="ADAL" clId="{90B62533-D041-4271-A6A9-60EF8D9A5D55}" dt="2019-12-02T15:55:04.798" v="1527" actId="1035"/>
          <ac:spMkLst>
            <pc:docMk/>
            <pc:sldMk cId="2925913504" sldId="328"/>
            <ac:spMk id="16" creationId="{5DEBBEE7-72F0-4720-8F8B-94358D4B0E04}"/>
          </ac:spMkLst>
        </pc:spChg>
        <pc:picChg chg="add">
          <ac:chgData name="Patrick Dean" userId="bd5fcf7e-f0a5-4dfe-8356-3b9255107a56" providerId="ADAL" clId="{90B62533-D041-4271-A6A9-60EF8D9A5D55}" dt="2019-12-02T15:54:27.891" v="1501"/>
          <ac:picMkLst>
            <pc:docMk/>
            <pc:sldMk cId="2925913504" sldId="328"/>
            <ac:picMk id="12" creationId="{606C72B7-E024-4F5D-8B49-FE4988D667CD}"/>
          </ac:picMkLst>
        </pc:picChg>
        <pc:picChg chg="add">
          <ac:chgData name="Patrick Dean" userId="bd5fcf7e-f0a5-4dfe-8356-3b9255107a56" providerId="ADAL" clId="{90B62533-D041-4271-A6A9-60EF8D9A5D55}" dt="2019-12-02T15:54:27.891" v="1501"/>
          <ac:picMkLst>
            <pc:docMk/>
            <pc:sldMk cId="2925913504" sldId="328"/>
            <ac:picMk id="14" creationId="{5F797BB0-4871-45E3-95E0-0F7252B85D10}"/>
          </ac:picMkLst>
        </pc:picChg>
      </pc:sldChg>
      <pc:sldChg chg="addSp modSp">
        <pc:chgData name="Patrick Dean" userId="bd5fcf7e-f0a5-4dfe-8356-3b9255107a56" providerId="ADAL" clId="{90B62533-D041-4271-A6A9-60EF8D9A5D55}" dt="2019-12-02T15:56:05.106" v="1541"/>
        <pc:sldMkLst>
          <pc:docMk/>
          <pc:sldMk cId="3397157841" sldId="329"/>
        </pc:sldMkLst>
        <pc:spChg chg="add mod">
          <ac:chgData name="Patrick Dean" userId="bd5fcf7e-f0a5-4dfe-8356-3b9255107a56" providerId="ADAL" clId="{90B62533-D041-4271-A6A9-60EF8D9A5D55}" dt="2019-12-02T15:55:54.274" v="1540" actId="6549"/>
          <ac:spMkLst>
            <pc:docMk/>
            <pc:sldMk cId="3397157841" sldId="329"/>
            <ac:spMk id="3" creationId="{B2B6070E-4E3B-4052-B790-441FDDFD56A6}"/>
          </ac:spMkLst>
        </pc:spChg>
        <pc:spChg chg="add mod">
          <ac:chgData name="Patrick Dean" userId="bd5fcf7e-f0a5-4dfe-8356-3b9255107a56" providerId="ADAL" clId="{90B62533-D041-4271-A6A9-60EF8D9A5D55}" dt="2019-12-02T15:55:21.614" v="1530" actId="1076"/>
          <ac:spMkLst>
            <pc:docMk/>
            <pc:sldMk cId="3397157841" sldId="329"/>
            <ac:spMk id="4" creationId="{F32DC078-7200-4A7B-9A28-D84976F04B27}"/>
          </ac:spMkLst>
        </pc:spChg>
        <pc:picChg chg="mod">
          <ac:chgData name="Patrick Dean" userId="bd5fcf7e-f0a5-4dfe-8356-3b9255107a56" providerId="ADAL" clId="{90B62533-D041-4271-A6A9-60EF8D9A5D55}" dt="2019-12-02T15:55:49.133" v="1538" actId="1076"/>
          <ac:picMkLst>
            <pc:docMk/>
            <pc:sldMk cId="3397157841" sldId="329"/>
            <ac:picMk id="5" creationId="{00000000-0000-0000-0000-000000000000}"/>
          </ac:picMkLst>
        </pc:picChg>
        <pc:picChg chg="add">
          <ac:chgData name="Patrick Dean" userId="bd5fcf7e-f0a5-4dfe-8356-3b9255107a56" providerId="ADAL" clId="{90B62533-D041-4271-A6A9-60EF8D9A5D55}" dt="2019-12-02T15:56:05.106" v="1541"/>
          <ac:picMkLst>
            <pc:docMk/>
            <pc:sldMk cId="3397157841" sldId="329"/>
            <ac:picMk id="6" creationId="{420B276F-537D-42CC-9255-6F378F84F126}"/>
          </ac:picMkLst>
        </pc:picChg>
      </pc:sldChg>
      <pc:sldChg chg="addSp delSp modSp">
        <pc:chgData name="Patrick Dean" userId="bd5fcf7e-f0a5-4dfe-8356-3b9255107a56" providerId="ADAL" clId="{90B62533-D041-4271-A6A9-60EF8D9A5D55}" dt="2019-12-02T15:56:52.903" v="1551"/>
        <pc:sldMkLst>
          <pc:docMk/>
          <pc:sldMk cId="3689334847" sldId="330"/>
        </pc:sldMkLst>
        <pc:spChg chg="add del mod">
          <ac:chgData name="Patrick Dean" userId="bd5fcf7e-f0a5-4dfe-8356-3b9255107a56" providerId="ADAL" clId="{90B62533-D041-4271-A6A9-60EF8D9A5D55}" dt="2019-12-02T15:56:18.559" v="1543" actId="478"/>
          <ac:spMkLst>
            <pc:docMk/>
            <pc:sldMk cId="3689334847" sldId="330"/>
            <ac:spMk id="3" creationId="{5AB5D74A-E3D6-40EC-8845-707B36CB8C84}"/>
          </ac:spMkLst>
        </pc:spChg>
        <pc:spChg chg="del mod">
          <ac:chgData name="Patrick Dean" userId="bd5fcf7e-f0a5-4dfe-8356-3b9255107a56" providerId="ADAL" clId="{90B62533-D041-4271-A6A9-60EF8D9A5D55}" dt="2019-12-02T15:56:52.543" v="1550" actId="478"/>
          <ac:spMkLst>
            <pc:docMk/>
            <pc:sldMk cId="3689334847" sldId="330"/>
            <ac:spMk id="4" creationId="{9FF65F16-CC3B-4F29-AB59-56AA2DF1CA5E}"/>
          </ac:spMkLst>
        </pc:spChg>
        <pc:spChg chg="del mod">
          <ac:chgData name="Patrick Dean" userId="bd5fcf7e-f0a5-4dfe-8356-3b9255107a56" providerId="ADAL" clId="{90B62533-D041-4271-A6A9-60EF8D9A5D55}" dt="2019-12-02T15:56:52.543" v="1550" actId="478"/>
          <ac:spMkLst>
            <pc:docMk/>
            <pc:sldMk cId="3689334847" sldId="330"/>
            <ac:spMk id="5" creationId="{1BCCD99F-E25C-4F38-8551-635C79D74EB7}"/>
          </ac:spMkLst>
        </pc:spChg>
        <pc:spChg chg="add">
          <ac:chgData name="Patrick Dean" userId="bd5fcf7e-f0a5-4dfe-8356-3b9255107a56" providerId="ADAL" clId="{90B62533-D041-4271-A6A9-60EF8D9A5D55}" dt="2019-12-02T15:56:23.644" v="1544"/>
          <ac:spMkLst>
            <pc:docMk/>
            <pc:sldMk cId="3689334847" sldId="330"/>
            <ac:spMk id="7" creationId="{2FD298E0-7B15-46B6-A86A-B5BF3DB2FDF1}"/>
          </ac:spMkLst>
        </pc:spChg>
        <pc:spChg chg="add">
          <ac:chgData name="Patrick Dean" userId="bd5fcf7e-f0a5-4dfe-8356-3b9255107a56" providerId="ADAL" clId="{90B62533-D041-4271-A6A9-60EF8D9A5D55}" dt="2019-12-02T15:56:52.903" v="1551"/>
          <ac:spMkLst>
            <pc:docMk/>
            <pc:sldMk cId="3689334847" sldId="330"/>
            <ac:spMk id="9" creationId="{ECB503C5-295F-4E20-8E2E-4C0EDDC0C232}"/>
          </ac:spMkLst>
        </pc:spChg>
        <pc:spChg chg="add">
          <ac:chgData name="Patrick Dean" userId="bd5fcf7e-f0a5-4dfe-8356-3b9255107a56" providerId="ADAL" clId="{90B62533-D041-4271-A6A9-60EF8D9A5D55}" dt="2019-12-02T15:56:52.903" v="1551"/>
          <ac:spMkLst>
            <pc:docMk/>
            <pc:sldMk cId="3689334847" sldId="330"/>
            <ac:spMk id="10" creationId="{082B4705-0EAB-4564-9567-F83D7DB2E6B2}"/>
          </ac:spMkLst>
        </pc:spChg>
        <pc:picChg chg="add">
          <ac:chgData name="Patrick Dean" userId="bd5fcf7e-f0a5-4dfe-8356-3b9255107a56" providerId="ADAL" clId="{90B62533-D041-4271-A6A9-60EF8D9A5D55}" dt="2019-12-02T15:56:23.644" v="1544"/>
          <ac:picMkLst>
            <pc:docMk/>
            <pc:sldMk cId="3689334847" sldId="330"/>
            <ac:picMk id="8" creationId="{0B94163A-AA00-430A-BA9F-9595E78FA619}"/>
          </ac:picMkLst>
        </pc:picChg>
      </pc:sldChg>
      <pc:sldChg chg="addSp modSp">
        <pc:chgData name="Patrick Dean" userId="bd5fcf7e-f0a5-4dfe-8356-3b9255107a56" providerId="ADAL" clId="{90B62533-D041-4271-A6A9-60EF8D9A5D55}" dt="2019-12-02T15:58:28.434" v="1562"/>
        <pc:sldMkLst>
          <pc:docMk/>
          <pc:sldMk cId="2226806082" sldId="331"/>
        </pc:sldMkLst>
        <pc:spChg chg="add mod">
          <ac:chgData name="Patrick Dean" userId="bd5fcf7e-f0a5-4dfe-8356-3b9255107a56" providerId="ADAL" clId="{90B62533-D041-4271-A6A9-60EF8D9A5D55}" dt="2019-12-02T15:58:22.859" v="1561" actId="1076"/>
          <ac:spMkLst>
            <pc:docMk/>
            <pc:sldMk cId="2226806082" sldId="331"/>
            <ac:spMk id="3" creationId="{B5201236-DCF4-46FD-B440-B7ADBEF9C212}"/>
          </ac:spMkLst>
        </pc:spChg>
        <pc:spChg chg="add">
          <ac:chgData name="Patrick Dean" userId="bd5fcf7e-f0a5-4dfe-8356-3b9255107a56" providerId="ADAL" clId="{90B62533-D041-4271-A6A9-60EF8D9A5D55}" dt="2019-12-02T15:57:49.741" v="1554"/>
          <ac:spMkLst>
            <pc:docMk/>
            <pc:sldMk cId="2226806082" sldId="331"/>
            <ac:spMk id="5" creationId="{2B5E9517-19B2-42DC-954D-D013B59E982E}"/>
          </ac:spMkLst>
        </pc:spChg>
        <pc:spChg chg="add">
          <ac:chgData name="Patrick Dean" userId="bd5fcf7e-f0a5-4dfe-8356-3b9255107a56" providerId="ADAL" clId="{90B62533-D041-4271-A6A9-60EF8D9A5D55}" dt="2019-12-02T15:58:28.434" v="1562"/>
          <ac:spMkLst>
            <pc:docMk/>
            <pc:sldMk cId="2226806082" sldId="331"/>
            <ac:spMk id="6" creationId="{CE1A4C43-283F-4BB2-A18D-8B7BADC7DE70}"/>
          </ac:spMkLst>
        </pc:spChg>
        <pc:picChg chg="mod modCrop">
          <ac:chgData name="Patrick Dean" userId="bd5fcf7e-f0a5-4dfe-8356-3b9255107a56" providerId="ADAL" clId="{90B62533-D041-4271-A6A9-60EF8D9A5D55}" dt="2019-12-02T15:58:08.738" v="1558" actId="1076"/>
          <ac:picMkLst>
            <pc:docMk/>
            <pc:sldMk cId="2226806082" sldId="331"/>
            <ac:picMk id="4" creationId="{00000000-0000-0000-0000-000000000000}"/>
          </ac:picMkLst>
        </pc:picChg>
        <pc:picChg chg="add">
          <ac:chgData name="Patrick Dean" userId="bd5fcf7e-f0a5-4dfe-8356-3b9255107a56" providerId="ADAL" clId="{90B62533-D041-4271-A6A9-60EF8D9A5D55}" dt="2019-12-02T15:58:28.434" v="1562"/>
          <ac:picMkLst>
            <pc:docMk/>
            <pc:sldMk cId="2226806082" sldId="331"/>
            <ac:picMk id="7" creationId="{B0DE9D6C-3101-4A72-AAEF-2BCFA443AD58}"/>
          </ac:picMkLst>
        </pc:picChg>
      </pc:sldChg>
      <pc:sldChg chg="addSp modSp">
        <pc:chgData name="Patrick Dean" userId="bd5fcf7e-f0a5-4dfe-8356-3b9255107a56" providerId="ADAL" clId="{90B62533-D041-4271-A6A9-60EF8D9A5D55}" dt="2019-12-02T15:58:54.642" v="1569" actId="1076"/>
        <pc:sldMkLst>
          <pc:docMk/>
          <pc:sldMk cId="3035420014" sldId="332"/>
        </pc:sldMkLst>
        <pc:spChg chg="add mod">
          <ac:chgData name="Patrick Dean" userId="bd5fcf7e-f0a5-4dfe-8356-3b9255107a56" providerId="ADAL" clId="{90B62533-D041-4271-A6A9-60EF8D9A5D55}" dt="2019-12-02T15:58:45.267" v="1566" actId="1076"/>
          <ac:spMkLst>
            <pc:docMk/>
            <pc:sldMk cId="3035420014" sldId="332"/>
            <ac:spMk id="4" creationId="{AEA33FD0-36F4-454A-BF8C-CA6BC9C99341}"/>
          </ac:spMkLst>
        </pc:spChg>
        <pc:spChg chg="add mod">
          <ac:chgData name="Patrick Dean" userId="bd5fcf7e-f0a5-4dfe-8356-3b9255107a56" providerId="ADAL" clId="{90B62533-D041-4271-A6A9-60EF8D9A5D55}" dt="2019-12-02T15:58:54.642" v="1569" actId="1076"/>
          <ac:spMkLst>
            <pc:docMk/>
            <pc:sldMk cId="3035420014" sldId="332"/>
            <ac:spMk id="5" creationId="{815DFB81-73C1-473A-83E3-66F5B7AD4A4C}"/>
          </ac:spMkLst>
        </pc:spChg>
        <pc:picChg chg="add">
          <ac:chgData name="Patrick Dean" userId="bd5fcf7e-f0a5-4dfe-8356-3b9255107a56" providerId="ADAL" clId="{90B62533-D041-4271-A6A9-60EF8D9A5D55}" dt="2019-11-08T11:58:36.197" v="28"/>
          <ac:picMkLst>
            <pc:docMk/>
            <pc:sldMk cId="3035420014" sldId="332"/>
            <ac:picMk id="3" creationId="{61C43F58-F840-4FAF-86B6-23C4EAFB8BB0}"/>
          </ac:picMkLst>
        </pc:picChg>
        <pc:picChg chg="add">
          <ac:chgData name="Patrick Dean" userId="bd5fcf7e-f0a5-4dfe-8356-3b9255107a56" providerId="ADAL" clId="{90B62533-D041-4271-A6A9-60EF8D9A5D55}" dt="2019-12-02T15:58:42.102" v="1565"/>
          <ac:picMkLst>
            <pc:docMk/>
            <pc:sldMk cId="3035420014" sldId="332"/>
            <ac:picMk id="6" creationId="{8EB8FA41-64C2-40EE-A99F-FE2B0B6D748F}"/>
          </ac:picMkLst>
        </pc:picChg>
      </pc:sldChg>
      <pc:sldChg chg="addSp delSp modSp">
        <pc:chgData name="Patrick Dean" userId="bd5fcf7e-f0a5-4dfe-8356-3b9255107a56" providerId="ADAL" clId="{90B62533-D041-4271-A6A9-60EF8D9A5D55}" dt="2019-12-02T16:22:58.674" v="1588" actId="20577"/>
        <pc:sldMkLst>
          <pc:docMk/>
          <pc:sldMk cId="3227237431" sldId="333"/>
        </pc:sldMkLst>
        <pc:spChg chg="add del">
          <ac:chgData name="Patrick Dean" userId="bd5fcf7e-f0a5-4dfe-8356-3b9255107a56" providerId="ADAL" clId="{90B62533-D041-4271-A6A9-60EF8D9A5D55}" dt="2019-11-08T15:27:55.296" v="796" actId="478"/>
          <ac:spMkLst>
            <pc:docMk/>
            <pc:sldMk cId="3227237431" sldId="333"/>
            <ac:spMk id="3" creationId="{A0F859C5-AB92-48C5-BE93-18BADE4653F6}"/>
          </ac:spMkLst>
        </pc:spChg>
        <pc:spChg chg="add del">
          <ac:chgData name="Patrick Dean" userId="bd5fcf7e-f0a5-4dfe-8356-3b9255107a56" providerId="ADAL" clId="{90B62533-D041-4271-A6A9-60EF8D9A5D55}" dt="2019-11-08T15:27:56.401" v="797" actId="478"/>
          <ac:spMkLst>
            <pc:docMk/>
            <pc:sldMk cId="3227237431" sldId="333"/>
            <ac:spMk id="4" creationId="{613A52D4-6685-40C5-B8BC-456C2354B733}"/>
          </ac:spMkLst>
        </pc:spChg>
        <pc:spChg chg="del">
          <ac:chgData name="Patrick Dean" userId="bd5fcf7e-f0a5-4dfe-8356-3b9255107a56" providerId="ADAL" clId="{90B62533-D041-4271-A6A9-60EF8D9A5D55}" dt="2019-12-02T16:22:32.542" v="1570" actId="478"/>
          <ac:spMkLst>
            <pc:docMk/>
            <pc:sldMk cId="3227237431" sldId="333"/>
            <ac:spMk id="4" creationId="{D280D408-D431-4A21-B1B1-0F931A652DD4}"/>
          </ac:spMkLst>
        </pc:spChg>
        <pc:spChg chg="add mod">
          <ac:chgData name="Patrick Dean" userId="bd5fcf7e-f0a5-4dfe-8356-3b9255107a56" providerId="ADAL" clId="{90B62533-D041-4271-A6A9-60EF8D9A5D55}" dt="2019-11-08T15:28:12.254" v="854" actId="20577"/>
          <ac:spMkLst>
            <pc:docMk/>
            <pc:sldMk cId="3227237431" sldId="333"/>
            <ac:spMk id="5" creationId="{1029193C-1DB8-4496-830B-B6C928BBA885}"/>
          </ac:spMkLst>
        </pc:spChg>
        <pc:spChg chg="del">
          <ac:chgData name="Patrick Dean" userId="bd5fcf7e-f0a5-4dfe-8356-3b9255107a56" providerId="ADAL" clId="{90B62533-D041-4271-A6A9-60EF8D9A5D55}" dt="2019-12-02T16:22:32.542" v="1570" actId="478"/>
          <ac:spMkLst>
            <pc:docMk/>
            <pc:sldMk cId="3227237431" sldId="333"/>
            <ac:spMk id="6" creationId="{00000000-0000-0000-0000-000000000000}"/>
          </ac:spMkLst>
        </pc:spChg>
        <pc:spChg chg="add">
          <ac:chgData name="Patrick Dean" userId="bd5fcf7e-f0a5-4dfe-8356-3b9255107a56" providerId="ADAL" clId="{90B62533-D041-4271-A6A9-60EF8D9A5D55}" dt="2019-12-02T16:22:48.135" v="1571"/>
          <ac:spMkLst>
            <pc:docMk/>
            <pc:sldMk cId="3227237431" sldId="333"/>
            <ac:spMk id="7" creationId="{43E4A78C-152F-4C00-84B2-4DDFC68E283A}"/>
          </ac:spMkLst>
        </pc:spChg>
        <pc:spChg chg="add">
          <ac:chgData name="Patrick Dean" userId="bd5fcf7e-f0a5-4dfe-8356-3b9255107a56" providerId="ADAL" clId="{90B62533-D041-4271-A6A9-60EF8D9A5D55}" dt="2019-12-02T16:22:48.135" v="1571"/>
          <ac:spMkLst>
            <pc:docMk/>
            <pc:sldMk cId="3227237431" sldId="333"/>
            <ac:spMk id="8" creationId="{AC804ACA-C123-4274-9EE3-28D836EE2BD6}"/>
          </ac:spMkLst>
        </pc:spChg>
        <pc:spChg chg="add">
          <ac:chgData name="Patrick Dean" userId="bd5fcf7e-f0a5-4dfe-8356-3b9255107a56" providerId="ADAL" clId="{90B62533-D041-4271-A6A9-60EF8D9A5D55}" dt="2019-12-02T16:22:48.135" v="1571"/>
          <ac:spMkLst>
            <pc:docMk/>
            <pc:sldMk cId="3227237431" sldId="333"/>
            <ac:spMk id="9" creationId="{B1955FEA-B39F-4DFD-BAFF-A5145829C7ED}"/>
          </ac:spMkLst>
        </pc:spChg>
        <pc:spChg chg="add">
          <ac:chgData name="Patrick Dean" userId="bd5fcf7e-f0a5-4dfe-8356-3b9255107a56" providerId="ADAL" clId="{90B62533-D041-4271-A6A9-60EF8D9A5D55}" dt="2019-12-02T16:22:48.135" v="1571"/>
          <ac:spMkLst>
            <pc:docMk/>
            <pc:sldMk cId="3227237431" sldId="333"/>
            <ac:spMk id="10" creationId="{399C1267-24BA-47EC-A831-E3BB00429FAB}"/>
          </ac:spMkLst>
        </pc:spChg>
        <pc:spChg chg="add">
          <ac:chgData name="Patrick Dean" userId="bd5fcf7e-f0a5-4dfe-8356-3b9255107a56" providerId="ADAL" clId="{90B62533-D041-4271-A6A9-60EF8D9A5D55}" dt="2019-12-02T16:22:48.135" v="1571"/>
          <ac:spMkLst>
            <pc:docMk/>
            <pc:sldMk cId="3227237431" sldId="333"/>
            <ac:spMk id="12" creationId="{4339873E-66B6-4D4D-BCC6-A211F4AF4E6D}"/>
          </ac:spMkLst>
        </pc:spChg>
        <pc:spChg chg="add">
          <ac:chgData name="Patrick Dean" userId="bd5fcf7e-f0a5-4dfe-8356-3b9255107a56" providerId="ADAL" clId="{90B62533-D041-4271-A6A9-60EF8D9A5D55}" dt="2019-12-02T16:22:48.135" v="1571"/>
          <ac:spMkLst>
            <pc:docMk/>
            <pc:sldMk cId="3227237431" sldId="333"/>
            <ac:spMk id="14" creationId="{BCDB9DDE-F255-4395-9AFF-FC57CD8AC390}"/>
          </ac:spMkLst>
        </pc:spChg>
        <pc:spChg chg="add mod">
          <ac:chgData name="Patrick Dean" userId="bd5fcf7e-f0a5-4dfe-8356-3b9255107a56" providerId="ADAL" clId="{90B62533-D041-4271-A6A9-60EF8D9A5D55}" dt="2019-12-02T16:22:58.674" v="1588" actId="20577"/>
          <ac:spMkLst>
            <pc:docMk/>
            <pc:sldMk cId="3227237431" sldId="333"/>
            <ac:spMk id="15" creationId="{FD2A3163-D3AC-439D-8BCC-25618270A315}"/>
          </ac:spMkLst>
        </pc:spChg>
        <pc:picChg chg="add">
          <ac:chgData name="Patrick Dean" userId="bd5fcf7e-f0a5-4dfe-8356-3b9255107a56" providerId="ADAL" clId="{90B62533-D041-4271-A6A9-60EF8D9A5D55}" dt="2019-12-02T16:22:48.135" v="1571"/>
          <ac:picMkLst>
            <pc:docMk/>
            <pc:sldMk cId="3227237431" sldId="333"/>
            <ac:picMk id="11" creationId="{7B92733C-7B1F-49E3-BB81-2422D5A53AE8}"/>
          </ac:picMkLst>
        </pc:picChg>
        <pc:picChg chg="add">
          <ac:chgData name="Patrick Dean" userId="bd5fcf7e-f0a5-4dfe-8356-3b9255107a56" providerId="ADAL" clId="{90B62533-D041-4271-A6A9-60EF8D9A5D55}" dt="2019-12-02T16:22:48.135" v="1571"/>
          <ac:picMkLst>
            <pc:docMk/>
            <pc:sldMk cId="3227237431" sldId="333"/>
            <ac:picMk id="13" creationId="{8CAE8C4C-BDB8-418E-AA1B-6B44AF0F6350}"/>
          </ac:picMkLst>
        </pc:picChg>
      </pc:sldChg>
      <pc:sldChg chg="addSp modSp">
        <pc:chgData name="Patrick Dean" userId="bd5fcf7e-f0a5-4dfe-8356-3b9255107a56" providerId="ADAL" clId="{90B62533-D041-4271-A6A9-60EF8D9A5D55}" dt="2019-12-02T16:27:08.727" v="1642" actId="403"/>
        <pc:sldMkLst>
          <pc:docMk/>
          <pc:sldMk cId="3029158226" sldId="334"/>
        </pc:sldMkLst>
        <pc:spChg chg="add mod">
          <ac:chgData name="Patrick Dean" userId="bd5fcf7e-f0a5-4dfe-8356-3b9255107a56" providerId="ADAL" clId="{90B62533-D041-4271-A6A9-60EF8D9A5D55}" dt="2019-12-02T16:27:08.727" v="1642" actId="403"/>
          <ac:spMkLst>
            <pc:docMk/>
            <pc:sldMk cId="3029158226" sldId="334"/>
            <ac:spMk id="3" creationId="{2740AE19-0B25-43CF-8B42-0E942BB40C7E}"/>
          </ac:spMkLst>
        </pc:spChg>
        <pc:spChg chg="add mod">
          <ac:chgData name="Patrick Dean" userId="bd5fcf7e-f0a5-4dfe-8356-3b9255107a56" providerId="ADAL" clId="{90B62533-D041-4271-A6A9-60EF8D9A5D55}" dt="2019-12-02T16:26:31.785" v="1630" actId="1076"/>
          <ac:spMkLst>
            <pc:docMk/>
            <pc:sldMk cId="3029158226" sldId="334"/>
            <ac:spMk id="4" creationId="{FD3DE660-13AF-4D2A-BA93-F7A905CB841F}"/>
          </ac:spMkLst>
        </pc:spChg>
        <pc:picChg chg="mod">
          <ac:chgData name="Patrick Dean" userId="bd5fcf7e-f0a5-4dfe-8356-3b9255107a56" providerId="ADAL" clId="{90B62533-D041-4271-A6A9-60EF8D9A5D55}" dt="2019-12-02T16:26:52.760" v="1639" actId="1076"/>
          <ac:picMkLst>
            <pc:docMk/>
            <pc:sldMk cId="3029158226" sldId="334"/>
            <ac:picMk id="5" creationId="{00000000-0000-0000-0000-000000000000}"/>
          </ac:picMkLst>
        </pc:picChg>
        <pc:picChg chg="mod">
          <ac:chgData name="Patrick Dean" userId="bd5fcf7e-f0a5-4dfe-8356-3b9255107a56" providerId="ADAL" clId="{90B62533-D041-4271-A6A9-60EF8D9A5D55}" dt="2019-12-02T16:26:49.680" v="1637" actId="688"/>
          <ac:picMkLst>
            <pc:docMk/>
            <pc:sldMk cId="3029158226" sldId="334"/>
            <ac:picMk id="6" creationId="{00000000-0000-0000-0000-000000000000}"/>
          </ac:picMkLst>
        </pc:picChg>
      </pc:sldChg>
      <pc:sldChg chg="addSp modSp">
        <pc:chgData name="Patrick Dean" userId="bd5fcf7e-f0a5-4dfe-8356-3b9255107a56" providerId="ADAL" clId="{90B62533-D041-4271-A6A9-60EF8D9A5D55}" dt="2019-12-02T16:28:34.822" v="1665"/>
        <pc:sldMkLst>
          <pc:docMk/>
          <pc:sldMk cId="3135621787" sldId="335"/>
        </pc:sldMkLst>
        <pc:spChg chg="add mod">
          <ac:chgData name="Patrick Dean" userId="bd5fcf7e-f0a5-4dfe-8356-3b9255107a56" providerId="ADAL" clId="{90B62533-D041-4271-A6A9-60EF8D9A5D55}" dt="2019-12-02T16:28:25.705" v="1664" actId="120"/>
          <ac:spMkLst>
            <pc:docMk/>
            <pc:sldMk cId="3135621787" sldId="335"/>
            <ac:spMk id="3" creationId="{D244FE12-6A4F-4A1B-93B0-811C1DF15B45}"/>
          </ac:spMkLst>
        </pc:spChg>
        <pc:spChg chg="add">
          <ac:chgData name="Patrick Dean" userId="bd5fcf7e-f0a5-4dfe-8356-3b9255107a56" providerId="ADAL" clId="{90B62533-D041-4271-A6A9-60EF8D9A5D55}" dt="2019-12-02T16:28:06.126" v="1659"/>
          <ac:spMkLst>
            <pc:docMk/>
            <pc:sldMk cId="3135621787" sldId="335"/>
            <ac:spMk id="5" creationId="{14D3A376-0AF2-40CB-BFE4-F77792ACB9CC}"/>
          </ac:spMkLst>
        </pc:spChg>
        <pc:spChg chg="add">
          <ac:chgData name="Patrick Dean" userId="bd5fcf7e-f0a5-4dfe-8356-3b9255107a56" providerId="ADAL" clId="{90B62533-D041-4271-A6A9-60EF8D9A5D55}" dt="2019-12-02T16:28:34.822" v="1665"/>
          <ac:spMkLst>
            <pc:docMk/>
            <pc:sldMk cId="3135621787" sldId="335"/>
            <ac:spMk id="7" creationId="{F868D85B-6048-46B6-BA3F-9B52C3FEE1A6}"/>
          </ac:spMkLst>
        </pc:spChg>
        <pc:picChg chg="mod">
          <ac:chgData name="Patrick Dean" userId="bd5fcf7e-f0a5-4dfe-8356-3b9255107a56" providerId="ADAL" clId="{90B62533-D041-4271-A6A9-60EF8D9A5D55}" dt="2019-12-02T16:28:13.171" v="1660" actId="14100"/>
          <ac:picMkLst>
            <pc:docMk/>
            <pc:sldMk cId="3135621787" sldId="335"/>
            <ac:picMk id="4" creationId="{00000000-0000-0000-0000-000000000000}"/>
          </ac:picMkLst>
        </pc:picChg>
        <pc:picChg chg="add">
          <ac:chgData name="Patrick Dean" userId="bd5fcf7e-f0a5-4dfe-8356-3b9255107a56" providerId="ADAL" clId="{90B62533-D041-4271-A6A9-60EF8D9A5D55}" dt="2019-12-02T16:28:06.126" v="1659"/>
          <ac:picMkLst>
            <pc:docMk/>
            <pc:sldMk cId="3135621787" sldId="335"/>
            <ac:picMk id="6" creationId="{6E0E80B3-2B96-4C31-B931-7D313FF0CD7B}"/>
          </ac:picMkLst>
        </pc:picChg>
      </pc:sldChg>
      <pc:sldChg chg="addSp modSp">
        <pc:chgData name="Patrick Dean" userId="bd5fcf7e-f0a5-4dfe-8356-3b9255107a56" providerId="ADAL" clId="{90B62533-D041-4271-A6A9-60EF8D9A5D55}" dt="2019-12-02T16:28:53.890" v="1671" actId="1076"/>
        <pc:sldMkLst>
          <pc:docMk/>
          <pc:sldMk cId="2332360551" sldId="336"/>
        </pc:sldMkLst>
        <pc:spChg chg="add mod">
          <ac:chgData name="Patrick Dean" userId="bd5fcf7e-f0a5-4dfe-8356-3b9255107a56" providerId="ADAL" clId="{90B62533-D041-4271-A6A9-60EF8D9A5D55}" dt="2019-12-02T16:28:53.890" v="1671" actId="1076"/>
          <ac:spMkLst>
            <pc:docMk/>
            <pc:sldMk cId="2332360551" sldId="336"/>
            <ac:spMk id="3" creationId="{C919FB0F-AAD4-496E-826F-8E6C1D2A5AE0}"/>
          </ac:spMkLst>
        </pc:spChg>
        <pc:spChg chg="add mod">
          <ac:chgData name="Patrick Dean" userId="bd5fcf7e-f0a5-4dfe-8356-3b9255107a56" providerId="ADAL" clId="{90B62533-D041-4271-A6A9-60EF8D9A5D55}" dt="2019-12-02T16:28:48.657" v="1668" actId="1076"/>
          <ac:spMkLst>
            <pc:docMk/>
            <pc:sldMk cId="2332360551" sldId="336"/>
            <ac:spMk id="5" creationId="{6CBA7F1B-D531-4F65-8D77-2769A7D5B75D}"/>
          </ac:spMkLst>
        </pc:spChg>
        <pc:picChg chg="add">
          <ac:chgData name="Patrick Dean" userId="bd5fcf7e-f0a5-4dfe-8356-3b9255107a56" providerId="ADAL" clId="{90B62533-D041-4271-A6A9-60EF8D9A5D55}" dt="2019-11-08T11:59:17.004" v="31"/>
          <ac:picMkLst>
            <pc:docMk/>
            <pc:sldMk cId="2332360551" sldId="336"/>
            <ac:picMk id="4" creationId="{778F3F98-74EE-4C47-B1A6-F844306BFB9F}"/>
          </ac:picMkLst>
        </pc:picChg>
      </pc:sldChg>
      <pc:sldChg chg="addSp delSp modSp">
        <pc:chgData name="Patrick Dean" userId="bd5fcf7e-f0a5-4dfe-8356-3b9255107a56" providerId="ADAL" clId="{90B62533-D041-4271-A6A9-60EF8D9A5D55}" dt="2019-12-02T16:31:32.625" v="1732" actId="1076"/>
        <pc:sldMkLst>
          <pc:docMk/>
          <pc:sldMk cId="3369823390" sldId="337"/>
        </pc:sldMkLst>
        <pc:spChg chg="add mod ord">
          <ac:chgData name="Patrick Dean" userId="bd5fcf7e-f0a5-4dfe-8356-3b9255107a56" providerId="ADAL" clId="{90B62533-D041-4271-A6A9-60EF8D9A5D55}" dt="2019-12-02T16:31:32.625" v="1732" actId="1076"/>
          <ac:spMkLst>
            <pc:docMk/>
            <pc:sldMk cId="3369823390" sldId="337"/>
            <ac:spMk id="3" creationId="{BA7C3BE0-3CE7-44C7-AAB0-8DE351EC218A}"/>
          </ac:spMkLst>
        </pc:spChg>
        <pc:spChg chg="add del mod">
          <ac:chgData name="Patrick Dean" userId="bd5fcf7e-f0a5-4dfe-8356-3b9255107a56" providerId="ADAL" clId="{90B62533-D041-4271-A6A9-60EF8D9A5D55}" dt="2019-12-02T16:29:53.935" v="1691"/>
          <ac:spMkLst>
            <pc:docMk/>
            <pc:sldMk cId="3369823390" sldId="337"/>
            <ac:spMk id="4" creationId="{7FF6C9E9-06FD-4FE7-A7F6-AEDCF21BCEEA}"/>
          </ac:spMkLst>
        </pc:spChg>
        <pc:spChg chg="add mod">
          <ac:chgData name="Patrick Dean" userId="bd5fcf7e-f0a5-4dfe-8356-3b9255107a56" providerId="ADAL" clId="{90B62533-D041-4271-A6A9-60EF8D9A5D55}" dt="2019-12-02T16:29:08.724" v="1677" actId="207"/>
          <ac:spMkLst>
            <pc:docMk/>
            <pc:sldMk cId="3369823390" sldId="337"/>
            <ac:spMk id="5" creationId="{C60A574A-EC55-455B-B7DF-AE8225A8E333}"/>
          </ac:spMkLst>
        </pc:spChg>
        <pc:spChg chg="add mod">
          <ac:chgData name="Patrick Dean" userId="bd5fcf7e-f0a5-4dfe-8356-3b9255107a56" providerId="ADAL" clId="{90B62533-D041-4271-A6A9-60EF8D9A5D55}" dt="2019-12-02T16:31:21.345" v="1729" actId="1076"/>
          <ac:spMkLst>
            <pc:docMk/>
            <pc:sldMk cId="3369823390" sldId="337"/>
            <ac:spMk id="6" creationId="{D300171A-F85C-472A-B648-C7C85124DD12}"/>
          </ac:spMkLst>
        </pc:spChg>
        <pc:spChg chg="add mod">
          <ac:chgData name="Patrick Dean" userId="bd5fcf7e-f0a5-4dfe-8356-3b9255107a56" providerId="ADAL" clId="{90B62533-D041-4271-A6A9-60EF8D9A5D55}" dt="2019-12-02T16:29:02.433" v="1674" actId="1076"/>
          <ac:spMkLst>
            <pc:docMk/>
            <pc:sldMk cId="3369823390" sldId="337"/>
            <ac:spMk id="7" creationId="{6AA9BF89-011D-4809-9AB7-A03503C3FB71}"/>
          </ac:spMkLst>
        </pc:spChg>
        <pc:spChg chg="add mod">
          <ac:chgData name="Patrick Dean" userId="bd5fcf7e-f0a5-4dfe-8356-3b9255107a56" providerId="ADAL" clId="{90B62533-D041-4271-A6A9-60EF8D9A5D55}" dt="2019-12-02T16:31:15.305" v="1728" actId="1076"/>
          <ac:spMkLst>
            <pc:docMk/>
            <pc:sldMk cId="3369823390" sldId="337"/>
            <ac:spMk id="9" creationId="{210DA78B-69AE-42CC-9D50-F74CEDF181D8}"/>
          </ac:spMkLst>
        </pc:spChg>
        <pc:picChg chg="mod">
          <ac:chgData name="Patrick Dean" userId="bd5fcf7e-f0a5-4dfe-8356-3b9255107a56" providerId="ADAL" clId="{90B62533-D041-4271-A6A9-60EF8D9A5D55}" dt="2019-12-02T16:30:25.769" v="1700" actId="1076"/>
          <ac:picMkLst>
            <pc:docMk/>
            <pc:sldMk cId="3369823390" sldId="337"/>
            <ac:picMk id="8" creationId="{00000000-0000-0000-0000-000000000000}"/>
          </ac:picMkLst>
        </pc:picChg>
      </pc:sldChg>
      <pc:sldChg chg="addSp delSp modSp">
        <pc:chgData name="Patrick Dean" userId="bd5fcf7e-f0a5-4dfe-8356-3b9255107a56" providerId="ADAL" clId="{90B62533-D041-4271-A6A9-60EF8D9A5D55}" dt="2019-12-02T16:23:58.143" v="1625" actId="1035"/>
        <pc:sldMkLst>
          <pc:docMk/>
          <pc:sldMk cId="739726874" sldId="338"/>
        </pc:sldMkLst>
        <pc:spChg chg="del">
          <ac:chgData name="Patrick Dean" userId="bd5fcf7e-f0a5-4dfe-8356-3b9255107a56" providerId="ADAL" clId="{90B62533-D041-4271-A6A9-60EF8D9A5D55}" dt="2019-12-02T16:23:19.614" v="1589" actId="478"/>
          <ac:spMkLst>
            <pc:docMk/>
            <pc:sldMk cId="739726874" sldId="338"/>
            <ac:spMk id="4" creationId="{D280D408-D431-4A21-B1B1-0F931A652DD4}"/>
          </ac:spMkLst>
        </pc:spChg>
        <pc:spChg chg="del">
          <ac:chgData name="Patrick Dean" userId="bd5fcf7e-f0a5-4dfe-8356-3b9255107a56" providerId="ADAL" clId="{90B62533-D041-4271-A6A9-60EF8D9A5D55}" dt="2019-12-02T16:23:19.614" v="1589" actId="478"/>
          <ac:spMkLst>
            <pc:docMk/>
            <pc:sldMk cId="739726874" sldId="338"/>
            <ac:spMk id="5" creationId="{00000000-0000-0000-0000-000000000000}"/>
          </ac:spMkLst>
        </pc:spChg>
        <pc:spChg chg="add del">
          <ac:chgData name="Patrick Dean" userId="bd5fcf7e-f0a5-4dfe-8356-3b9255107a56" providerId="ADAL" clId="{90B62533-D041-4271-A6A9-60EF8D9A5D55}" dt="2019-11-08T11:58:14.483" v="27"/>
          <ac:spMkLst>
            <pc:docMk/>
            <pc:sldMk cId="739726874" sldId="338"/>
            <ac:spMk id="5" creationId="{BCD51192-8819-4A80-8A8B-2DEA59D7A6B7}"/>
          </ac:spMkLst>
        </pc:spChg>
        <pc:spChg chg="add">
          <ac:chgData name="Patrick Dean" userId="bd5fcf7e-f0a5-4dfe-8356-3b9255107a56" providerId="ADAL" clId="{90B62533-D041-4271-A6A9-60EF8D9A5D55}" dt="2019-12-02T16:23:20.085" v="1590"/>
          <ac:spMkLst>
            <pc:docMk/>
            <pc:sldMk cId="739726874" sldId="338"/>
            <ac:spMk id="6" creationId="{EB08CC18-C1D0-4AF4-B47B-07E219CD1487}"/>
          </ac:spMkLst>
        </pc:spChg>
        <pc:spChg chg="add del">
          <ac:chgData name="Patrick Dean" userId="bd5fcf7e-f0a5-4dfe-8356-3b9255107a56" providerId="ADAL" clId="{90B62533-D041-4271-A6A9-60EF8D9A5D55}" dt="2019-11-08T11:58:14.483" v="27"/>
          <ac:spMkLst>
            <pc:docMk/>
            <pc:sldMk cId="739726874" sldId="338"/>
            <ac:spMk id="6" creationId="{F5BC83C6-92DC-47CB-8DB9-CFDF5DA9381F}"/>
          </ac:spMkLst>
        </pc:spChg>
        <pc:spChg chg="add">
          <ac:chgData name="Patrick Dean" userId="bd5fcf7e-f0a5-4dfe-8356-3b9255107a56" providerId="ADAL" clId="{90B62533-D041-4271-A6A9-60EF8D9A5D55}" dt="2019-12-02T16:23:20.085" v="1590"/>
          <ac:spMkLst>
            <pc:docMk/>
            <pc:sldMk cId="739726874" sldId="338"/>
            <ac:spMk id="7" creationId="{AB49293A-D5B9-42EB-8482-AB564702EE70}"/>
          </ac:spMkLst>
        </pc:spChg>
        <pc:spChg chg="add mod">
          <ac:chgData name="Patrick Dean" userId="bd5fcf7e-f0a5-4dfe-8356-3b9255107a56" providerId="ADAL" clId="{90B62533-D041-4271-A6A9-60EF8D9A5D55}" dt="2019-11-08T15:28:45.182" v="911" actId="20577"/>
          <ac:spMkLst>
            <pc:docMk/>
            <pc:sldMk cId="739726874" sldId="338"/>
            <ac:spMk id="7" creationId="{F2961129-BCDD-44CF-AD16-538EE61B8FD8}"/>
          </ac:spMkLst>
        </pc:spChg>
        <pc:spChg chg="add">
          <ac:chgData name="Patrick Dean" userId="bd5fcf7e-f0a5-4dfe-8356-3b9255107a56" providerId="ADAL" clId="{90B62533-D041-4271-A6A9-60EF8D9A5D55}" dt="2019-12-02T16:23:20.085" v="1590"/>
          <ac:spMkLst>
            <pc:docMk/>
            <pc:sldMk cId="739726874" sldId="338"/>
            <ac:spMk id="8" creationId="{55B846EB-AA55-4230-A3FC-31230FFAF140}"/>
          </ac:spMkLst>
        </pc:spChg>
        <pc:spChg chg="add">
          <ac:chgData name="Patrick Dean" userId="bd5fcf7e-f0a5-4dfe-8356-3b9255107a56" providerId="ADAL" clId="{90B62533-D041-4271-A6A9-60EF8D9A5D55}" dt="2019-12-02T16:23:20.085" v="1590"/>
          <ac:spMkLst>
            <pc:docMk/>
            <pc:sldMk cId="739726874" sldId="338"/>
            <ac:spMk id="9" creationId="{085F7726-0A38-415D-A1C0-609CE837CD9D}"/>
          </ac:spMkLst>
        </pc:spChg>
        <pc:spChg chg="add">
          <ac:chgData name="Patrick Dean" userId="bd5fcf7e-f0a5-4dfe-8356-3b9255107a56" providerId="ADAL" clId="{90B62533-D041-4271-A6A9-60EF8D9A5D55}" dt="2019-12-02T16:23:20.085" v="1590"/>
          <ac:spMkLst>
            <pc:docMk/>
            <pc:sldMk cId="739726874" sldId="338"/>
            <ac:spMk id="11" creationId="{4EFD5A4E-EE57-40FA-827A-F495CAA15AEF}"/>
          </ac:spMkLst>
        </pc:spChg>
        <pc:spChg chg="add">
          <ac:chgData name="Patrick Dean" userId="bd5fcf7e-f0a5-4dfe-8356-3b9255107a56" providerId="ADAL" clId="{90B62533-D041-4271-A6A9-60EF8D9A5D55}" dt="2019-12-02T16:23:20.085" v="1590"/>
          <ac:spMkLst>
            <pc:docMk/>
            <pc:sldMk cId="739726874" sldId="338"/>
            <ac:spMk id="13" creationId="{1FD8635C-F7BE-478F-B81E-7E8FDE37A699}"/>
          </ac:spMkLst>
        </pc:spChg>
        <pc:spChg chg="add mod">
          <ac:chgData name="Patrick Dean" userId="bd5fcf7e-f0a5-4dfe-8356-3b9255107a56" providerId="ADAL" clId="{90B62533-D041-4271-A6A9-60EF8D9A5D55}" dt="2019-12-02T16:23:58.143" v="1625" actId="1035"/>
          <ac:spMkLst>
            <pc:docMk/>
            <pc:sldMk cId="739726874" sldId="338"/>
            <ac:spMk id="14" creationId="{FE9A1FB0-68EA-4F90-AAE2-62F8D90D812A}"/>
          </ac:spMkLst>
        </pc:spChg>
        <pc:picChg chg="add del">
          <ac:chgData name="Patrick Dean" userId="bd5fcf7e-f0a5-4dfe-8356-3b9255107a56" providerId="ADAL" clId="{90B62533-D041-4271-A6A9-60EF8D9A5D55}" dt="2019-11-08T11:58:14.483" v="27"/>
          <ac:picMkLst>
            <pc:docMk/>
            <pc:sldMk cId="739726874" sldId="338"/>
            <ac:picMk id="4" creationId="{BA8C7583-4C2D-45D7-9C8E-078039871683}"/>
          </ac:picMkLst>
        </pc:picChg>
        <pc:picChg chg="add">
          <ac:chgData name="Patrick Dean" userId="bd5fcf7e-f0a5-4dfe-8356-3b9255107a56" providerId="ADAL" clId="{90B62533-D041-4271-A6A9-60EF8D9A5D55}" dt="2019-12-02T16:23:20.085" v="1590"/>
          <ac:picMkLst>
            <pc:docMk/>
            <pc:sldMk cId="739726874" sldId="338"/>
            <ac:picMk id="10" creationId="{77805BAB-704D-4AF7-A553-AD8E4D943808}"/>
          </ac:picMkLst>
        </pc:picChg>
        <pc:picChg chg="add">
          <ac:chgData name="Patrick Dean" userId="bd5fcf7e-f0a5-4dfe-8356-3b9255107a56" providerId="ADAL" clId="{90B62533-D041-4271-A6A9-60EF8D9A5D55}" dt="2019-12-02T16:23:20.085" v="1590"/>
          <ac:picMkLst>
            <pc:docMk/>
            <pc:sldMk cId="739726874" sldId="338"/>
            <ac:picMk id="12" creationId="{A3F360BE-8570-401D-920F-197686083F3A}"/>
          </ac:picMkLst>
        </pc:picChg>
      </pc:sldChg>
      <pc:sldChg chg="addSp delSp modSp">
        <pc:chgData name="Patrick Dean" userId="bd5fcf7e-f0a5-4dfe-8356-3b9255107a56" providerId="ADAL" clId="{90B62533-D041-4271-A6A9-60EF8D9A5D55}" dt="2019-12-02T16:24:54.964" v="1627"/>
        <pc:sldMkLst>
          <pc:docMk/>
          <pc:sldMk cId="548718688" sldId="339"/>
        </pc:sldMkLst>
        <pc:spChg chg="add del mod">
          <ac:chgData name="Patrick Dean" userId="bd5fcf7e-f0a5-4dfe-8356-3b9255107a56" providerId="ADAL" clId="{90B62533-D041-4271-A6A9-60EF8D9A5D55}" dt="2019-12-02T16:24:45.619" v="1626" actId="478"/>
          <ac:spMkLst>
            <pc:docMk/>
            <pc:sldMk cId="548718688" sldId="339"/>
            <ac:spMk id="3" creationId="{0B7B55C5-8D1D-4BAA-8605-1413B45AD368}"/>
          </ac:spMkLst>
        </pc:spChg>
        <pc:spChg chg="del">
          <ac:chgData name="Patrick Dean" userId="bd5fcf7e-f0a5-4dfe-8356-3b9255107a56" providerId="ADAL" clId="{90B62533-D041-4271-A6A9-60EF8D9A5D55}" dt="2019-12-02T16:24:45.619" v="1626" actId="478"/>
          <ac:spMkLst>
            <pc:docMk/>
            <pc:sldMk cId="548718688" sldId="339"/>
            <ac:spMk id="4" creationId="{9FF65F16-CC3B-4F29-AB59-56AA2DF1CA5E}"/>
          </ac:spMkLst>
        </pc:spChg>
        <pc:spChg chg="del">
          <ac:chgData name="Patrick Dean" userId="bd5fcf7e-f0a5-4dfe-8356-3b9255107a56" providerId="ADAL" clId="{90B62533-D041-4271-A6A9-60EF8D9A5D55}" dt="2019-12-02T16:24:45.619" v="1626" actId="478"/>
          <ac:spMkLst>
            <pc:docMk/>
            <pc:sldMk cId="548718688" sldId="339"/>
            <ac:spMk id="5" creationId="{1BCCD99F-E25C-4F38-8551-635C79D74EB7}"/>
          </ac:spMkLst>
        </pc:spChg>
        <pc:spChg chg="add">
          <ac:chgData name="Patrick Dean" userId="bd5fcf7e-f0a5-4dfe-8356-3b9255107a56" providerId="ADAL" clId="{90B62533-D041-4271-A6A9-60EF8D9A5D55}" dt="2019-12-02T16:24:54.964" v="1627"/>
          <ac:spMkLst>
            <pc:docMk/>
            <pc:sldMk cId="548718688" sldId="339"/>
            <ac:spMk id="7" creationId="{B974F5AC-CC88-49C5-9D62-26D9C4C0DD24}"/>
          </ac:spMkLst>
        </pc:spChg>
        <pc:spChg chg="add">
          <ac:chgData name="Patrick Dean" userId="bd5fcf7e-f0a5-4dfe-8356-3b9255107a56" providerId="ADAL" clId="{90B62533-D041-4271-A6A9-60EF8D9A5D55}" dt="2019-12-02T16:24:54.964" v="1627"/>
          <ac:spMkLst>
            <pc:docMk/>
            <pc:sldMk cId="548718688" sldId="339"/>
            <ac:spMk id="9" creationId="{641E4E67-FC2F-4516-A46A-C75DC3B9F9FB}"/>
          </ac:spMkLst>
        </pc:spChg>
        <pc:spChg chg="add">
          <ac:chgData name="Patrick Dean" userId="bd5fcf7e-f0a5-4dfe-8356-3b9255107a56" providerId="ADAL" clId="{90B62533-D041-4271-A6A9-60EF8D9A5D55}" dt="2019-12-02T16:24:54.964" v="1627"/>
          <ac:spMkLst>
            <pc:docMk/>
            <pc:sldMk cId="548718688" sldId="339"/>
            <ac:spMk id="10" creationId="{94FD4E36-05E4-4EE8-A626-2EF89B7D954A}"/>
          </ac:spMkLst>
        </pc:spChg>
        <pc:picChg chg="add">
          <ac:chgData name="Patrick Dean" userId="bd5fcf7e-f0a5-4dfe-8356-3b9255107a56" providerId="ADAL" clId="{90B62533-D041-4271-A6A9-60EF8D9A5D55}" dt="2019-12-02T16:24:54.964" v="1627"/>
          <ac:picMkLst>
            <pc:docMk/>
            <pc:sldMk cId="548718688" sldId="339"/>
            <ac:picMk id="8" creationId="{BEFBF41D-DE43-4F69-B106-C34B00AFDD32}"/>
          </ac:picMkLst>
        </pc:picChg>
      </pc:sldChg>
      <pc:sldChg chg="addSp delSp modSp">
        <pc:chgData name="Patrick Dean" userId="bd5fcf7e-f0a5-4dfe-8356-3b9255107a56" providerId="ADAL" clId="{90B62533-D041-4271-A6A9-60EF8D9A5D55}" dt="2019-12-02T16:37:33.169" v="1759" actId="1076"/>
        <pc:sldMkLst>
          <pc:docMk/>
          <pc:sldMk cId="2741399623" sldId="340"/>
        </pc:sldMkLst>
        <pc:spChg chg="add mod">
          <ac:chgData name="Patrick Dean" userId="bd5fcf7e-f0a5-4dfe-8356-3b9255107a56" providerId="ADAL" clId="{90B62533-D041-4271-A6A9-60EF8D9A5D55}" dt="2019-12-02T16:35:11.953" v="1748" actId="1076"/>
          <ac:spMkLst>
            <pc:docMk/>
            <pc:sldMk cId="2741399623" sldId="340"/>
            <ac:spMk id="3" creationId="{EF2B8E8E-17D9-42EE-8671-61FEF8108112}"/>
          </ac:spMkLst>
        </pc:spChg>
        <pc:spChg chg="add mod">
          <ac:chgData name="Patrick Dean" userId="bd5fcf7e-f0a5-4dfe-8356-3b9255107a56" providerId="ADAL" clId="{90B62533-D041-4271-A6A9-60EF8D9A5D55}" dt="2019-12-02T16:32:13.650" v="1735" actId="1076"/>
          <ac:spMkLst>
            <pc:docMk/>
            <pc:sldMk cId="2741399623" sldId="340"/>
            <ac:spMk id="4" creationId="{A4C930D9-A889-4344-8367-A09234BDEB84}"/>
          </ac:spMkLst>
        </pc:spChg>
        <pc:spChg chg="add mod">
          <ac:chgData name="Patrick Dean" userId="bd5fcf7e-f0a5-4dfe-8356-3b9255107a56" providerId="ADAL" clId="{90B62533-D041-4271-A6A9-60EF8D9A5D55}" dt="2019-12-02T16:37:33.169" v="1759" actId="1076"/>
          <ac:spMkLst>
            <pc:docMk/>
            <pc:sldMk cId="2741399623" sldId="340"/>
            <ac:spMk id="5" creationId="{5A4BB658-E418-45B1-AB37-BC8F537ECC7D}"/>
          </ac:spMkLst>
        </pc:spChg>
        <pc:spChg chg="add mod">
          <ac:chgData name="Patrick Dean" userId="bd5fcf7e-f0a5-4dfe-8356-3b9255107a56" providerId="ADAL" clId="{90B62533-D041-4271-A6A9-60EF8D9A5D55}" dt="2019-11-08T15:29:21.166" v="932" actId="20577"/>
          <ac:spMkLst>
            <pc:docMk/>
            <pc:sldMk cId="2741399623" sldId="340"/>
            <ac:spMk id="6" creationId="{03FD756C-33A3-4A6B-BF3B-9D3196D1895E}"/>
          </ac:spMkLst>
        </pc:spChg>
        <pc:picChg chg="add del">
          <ac:chgData name="Patrick Dean" userId="bd5fcf7e-f0a5-4dfe-8356-3b9255107a56" providerId="ADAL" clId="{90B62533-D041-4271-A6A9-60EF8D9A5D55}" dt="2019-11-08T15:29:16.223" v="917" actId="478"/>
          <ac:picMkLst>
            <pc:docMk/>
            <pc:sldMk cId="2741399623" sldId="340"/>
            <ac:picMk id="5" creationId="{3132CFB2-D045-4A4C-80F5-EE00D57DD3B4}"/>
          </ac:picMkLst>
        </pc:picChg>
        <pc:picChg chg="add mod">
          <ac:chgData name="Patrick Dean" userId="bd5fcf7e-f0a5-4dfe-8356-3b9255107a56" providerId="ADAL" clId="{90B62533-D041-4271-A6A9-60EF8D9A5D55}" dt="2019-12-02T16:37:26.985" v="1758" actId="1076"/>
          <ac:picMkLst>
            <pc:docMk/>
            <pc:sldMk cId="2741399623" sldId="340"/>
            <ac:picMk id="7" creationId="{6D1883C3-9D5B-41E2-90EA-2E6E4F774A0E}"/>
          </ac:picMkLst>
        </pc:picChg>
      </pc:sldChg>
      <pc:sldChg chg="addSp modSp">
        <pc:chgData name="Patrick Dean" userId="bd5fcf7e-f0a5-4dfe-8356-3b9255107a56" providerId="ADAL" clId="{90B62533-D041-4271-A6A9-60EF8D9A5D55}" dt="2019-12-02T16:39:29.610" v="1765" actId="1076"/>
        <pc:sldMkLst>
          <pc:docMk/>
          <pc:sldMk cId="1330642581" sldId="341"/>
        </pc:sldMkLst>
        <pc:spChg chg="add mod">
          <ac:chgData name="Patrick Dean" userId="bd5fcf7e-f0a5-4dfe-8356-3b9255107a56" providerId="ADAL" clId="{90B62533-D041-4271-A6A9-60EF8D9A5D55}" dt="2019-12-02T16:39:29.610" v="1765" actId="1076"/>
          <ac:spMkLst>
            <pc:docMk/>
            <pc:sldMk cId="1330642581" sldId="341"/>
            <ac:spMk id="3" creationId="{A4650C78-3B4E-4483-BF26-7FDBC7BB2F58}"/>
          </ac:spMkLst>
        </pc:spChg>
        <pc:spChg chg="add mod">
          <ac:chgData name="Patrick Dean" userId="bd5fcf7e-f0a5-4dfe-8356-3b9255107a56" providerId="ADAL" clId="{90B62533-D041-4271-A6A9-60EF8D9A5D55}" dt="2019-12-02T16:39:20.101" v="1762" actId="1076"/>
          <ac:spMkLst>
            <pc:docMk/>
            <pc:sldMk cId="1330642581" sldId="341"/>
            <ac:spMk id="5" creationId="{379B8FB6-D370-444D-8129-613B2D7B069C}"/>
          </ac:spMkLst>
        </pc:spChg>
        <pc:picChg chg="add">
          <ac:chgData name="Patrick Dean" userId="bd5fcf7e-f0a5-4dfe-8356-3b9255107a56" providerId="ADAL" clId="{90B62533-D041-4271-A6A9-60EF8D9A5D55}" dt="2019-11-08T11:59:23.284" v="32"/>
          <ac:picMkLst>
            <pc:docMk/>
            <pc:sldMk cId="1330642581" sldId="341"/>
            <ac:picMk id="4" creationId="{4E50C607-D63C-4EFB-84EF-7A26EDF71B90}"/>
          </ac:picMkLst>
        </pc:picChg>
      </pc:sldChg>
      <pc:sldChg chg="addSp delSp modSp">
        <pc:chgData name="Patrick Dean" userId="bd5fcf7e-f0a5-4dfe-8356-3b9255107a56" providerId="ADAL" clId="{90B62533-D041-4271-A6A9-60EF8D9A5D55}" dt="2019-12-02T16:41:09.370" v="1785" actId="1076"/>
        <pc:sldMkLst>
          <pc:docMk/>
          <pc:sldMk cId="1838779644" sldId="342"/>
        </pc:sldMkLst>
        <pc:spChg chg="add del">
          <ac:chgData name="Patrick Dean" userId="bd5fcf7e-f0a5-4dfe-8356-3b9255107a56" providerId="ADAL" clId="{90B62533-D041-4271-A6A9-60EF8D9A5D55}" dt="2019-11-08T15:29:29.952" v="933"/>
          <ac:spMkLst>
            <pc:docMk/>
            <pc:sldMk cId="1838779644" sldId="342"/>
            <ac:spMk id="3" creationId="{578B7CDB-2681-4CC0-A97E-EC76960B05EC}"/>
          </ac:spMkLst>
        </pc:spChg>
        <pc:spChg chg="add del">
          <ac:chgData name="Patrick Dean" userId="bd5fcf7e-f0a5-4dfe-8356-3b9255107a56" providerId="ADAL" clId="{90B62533-D041-4271-A6A9-60EF8D9A5D55}" dt="2019-11-08T15:29:29.952" v="933"/>
          <ac:spMkLst>
            <pc:docMk/>
            <pc:sldMk cId="1838779644" sldId="342"/>
            <ac:spMk id="4" creationId="{40008D94-D1AE-4657-89B5-F6F0F08C7FD1}"/>
          </ac:spMkLst>
        </pc:spChg>
        <pc:spChg chg="add mod">
          <ac:chgData name="Patrick Dean" userId="bd5fcf7e-f0a5-4dfe-8356-3b9255107a56" providerId="ADAL" clId="{90B62533-D041-4271-A6A9-60EF8D9A5D55}" dt="2019-11-08T15:29:42.648" v="964" actId="14100"/>
          <ac:spMkLst>
            <pc:docMk/>
            <pc:sldMk cId="1838779644" sldId="342"/>
            <ac:spMk id="5" creationId="{9A9FEC04-3C74-4F01-B210-999FDCEA00E1}"/>
          </ac:spMkLst>
        </pc:spChg>
        <pc:spChg chg="add mod">
          <ac:chgData name="Patrick Dean" userId="bd5fcf7e-f0a5-4dfe-8356-3b9255107a56" providerId="ADAL" clId="{90B62533-D041-4271-A6A9-60EF8D9A5D55}" dt="2019-11-08T15:29:48.462" v="979" actId="20577"/>
          <ac:spMkLst>
            <pc:docMk/>
            <pc:sldMk cId="1838779644" sldId="342"/>
            <ac:spMk id="6" creationId="{4C42F4A5-973B-40E5-B0B1-B05445260CBB}"/>
          </ac:spMkLst>
        </pc:spChg>
        <pc:spChg chg="mod">
          <ac:chgData name="Patrick Dean" userId="bd5fcf7e-f0a5-4dfe-8356-3b9255107a56" providerId="ADAL" clId="{90B62533-D041-4271-A6A9-60EF8D9A5D55}" dt="2019-12-02T16:41:09.370" v="1785" actId="1076"/>
          <ac:spMkLst>
            <pc:docMk/>
            <pc:sldMk cId="1838779644" sldId="342"/>
            <ac:spMk id="7" creationId="{D280D408-D431-4A21-B1B1-0F931A652DD4}"/>
          </ac:spMkLst>
        </pc:spChg>
        <pc:spChg chg="del mod">
          <ac:chgData name="Patrick Dean" userId="bd5fcf7e-f0a5-4dfe-8356-3b9255107a56" providerId="ADAL" clId="{90B62533-D041-4271-A6A9-60EF8D9A5D55}" dt="2019-12-02T16:40:00.641" v="1770" actId="478"/>
          <ac:spMkLst>
            <pc:docMk/>
            <pc:sldMk cId="1838779644" sldId="342"/>
            <ac:spMk id="8" creationId="{00000000-0000-0000-0000-000000000000}"/>
          </ac:spMkLst>
        </pc:spChg>
        <pc:spChg chg="add mod">
          <ac:chgData name="Patrick Dean" userId="bd5fcf7e-f0a5-4dfe-8356-3b9255107a56" providerId="ADAL" clId="{90B62533-D041-4271-A6A9-60EF8D9A5D55}" dt="2019-12-02T16:41:06.612" v="1784" actId="1076"/>
          <ac:spMkLst>
            <pc:docMk/>
            <pc:sldMk cId="1838779644" sldId="342"/>
            <ac:spMk id="11" creationId="{BC528F72-7983-4265-86E6-66C428B510B2}"/>
          </ac:spMkLst>
        </pc:spChg>
        <pc:spChg chg="add mod">
          <ac:chgData name="Patrick Dean" userId="bd5fcf7e-f0a5-4dfe-8356-3b9255107a56" providerId="ADAL" clId="{90B62533-D041-4271-A6A9-60EF8D9A5D55}" dt="2019-12-02T16:40:41.349" v="1778" actId="1076"/>
          <ac:spMkLst>
            <pc:docMk/>
            <pc:sldMk cId="1838779644" sldId="342"/>
            <ac:spMk id="12" creationId="{92752A65-F54E-4437-B0B4-4FC26900A8D4}"/>
          </ac:spMkLst>
        </pc:spChg>
        <pc:picChg chg="add mod">
          <ac:chgData name="Patrick Dean" userId="bd5fcf7e-f0a5-4dfe-8356-3b9255107a56" providerId="ADAL" clId="{90B62533-D041-4271-A6A9-60EF8D9A5D55}" dt="2019-12-02T16:40:41.349" v="1778" actId="1076"/>
          <ac:picMkLst>
            <pc:docMk/>
            <pc:sldMk cId="1838779644" sldId="342"/>
            <ac:picMk id="13" creationId="{A7B9C1B6-7433-4E51-8D1F-2CBE0AE19DFB}"/>
          </ac:picMkLst>
        </pc:picChg>
      </pc:sldChg>
      <pc:sldChg chg="addSp delSp">
        <pc:chgData name="Patrick Dean" userId="bd5fcf7e-f0a5-4dfe-8356-3b9255107a56" providerId="ADAL" clId="{90B62533-D041-4271-A6A9-60EF8D9A5D55}" dt="2019-12-02T16:41:24.189" v="1787"/>
        <pc:sldMkLst>
          <pc:docMk/>
          <pc:sldMk cId="1713156886" sldId="343"/>
        </pc:sldMkLst>
        <pc:spChg chg="add del">
          <ac:chgData name="Patrick Dean" userId="bd5fcf7e-f0a5-4dfe-8356-3b9255107a56" providerId="ADAL" clId="{90B62533-D041-4271-A6A9-60EF8D9A5D55}" dt="2019-12-02T16:41:23.835" v="1786" actId="478"/>
          <ac:spMkLst>
            <pc:docMk/>
            <pc:sldMk cId="1713156886" sldId="343"/>
            <ac:spMk id="3" creationId="{68A09740-6C34-4D84-8C34-F840A5D212B8}"/>
          </ac:spMkLst>
        </pc:spChg>
        <pc:spChg chg="add del">
          <ac:chgData name="Patrick Dean" userId="bd5fcf7e-f0a5-4dfe-8356-3b9255107a56" providerId="ADAL" clId="{90B62533-D041-4271-A6A9-60EF8D9A5D55}" dt="2019-12-02T16:41:23.835" v="1786" actId="478"/>
          <ac:spMkLst>
            <pc:docMk/>
            <pc:sldMk cId="1713156886" sldId="343"/>
            <ac:spMk id="4" creationId="{5B1AA31C-7CE7-42E8-AB80-3EDA71A8E868}"/>
          </ac:spMkLst>
        </pc:spChg>
        <pc:spChg chg="add">
          <ac:chgData name="Patrick Dean" userId="bd5fcf7e-f0a5-4dfe-8356-3b9255107a56" providerId="ADAL" clId="{90B62533-D041-4271-A6A9-60EF8D9A5D55}" dt="2019-12-02T16:41:24.189" v="1787"/>
          <ac:spMkLst>
            <pc:docMk/>
            <pc:sldMk cId="1713156886" sldId="343"/>
            <ac:spMk id="7" creationId="{75DD60E4-8641-48D4-890D-E4AA530BCD80}"/>
          </ac:spMkLst>
        </pc:spChg>
        <pc:spChg chg="add">
          <ac:chgData name="Patrick Dean" userId="bd5fcf7e-f0a5-4dfe-8356-3b9255107a56" providerId="ADAL" clId="{90B62533-D041-4271-A6A9-60EF8D9A5D55}" dt="2019-12-02T16:41:24.189" v="1787"/>
          <ac:spMkLst>
            <pc:docMk/>
            <pc:sldMk cId="1713156886" sldId="343"/>
            <ac:spMk id="9" creationId="{9EDAC713-B595-49C8-A8CB-D21C5B64FE47}"/>
          </ac:spMkLst>
        </pc:spChg>
        <pc:spChg chg="add">
          <ac:chgData name="Patrick Dean" userId="bd5fcf7e-f0a5-4dfe-8356-3b9255107a56" providerId="ADAL" clId="{90B62533-D041-4271-A6A9-60EF8D9A5D55}" dt="2019-12-02T16:41:24.189" v="1787"/>
          <ac:spMkLst>
            <pc:docMk/>
            <pc:sldMk cId="1713156886" sldId="343"/>
            <ac:spMk id="10" creationId="{F1D295C2-410F-4482-A3F4-BD84BF4C71CD}"/>
          </ac:spMkLst>
        </pc:spChg>
        <pc:picChg chg="del">
          <ac:chgData name="Patrick Dean" userId="bd5fcf7e-f0a5-4dfe-8356-3b9255107a56" providerId="ADAL" clId="{90B62533-D041-4271-A6A9-60EF8D9A5D55}" dt="2019-12-02T16:41:23.835" v="1786" actId="478"/>
          <ac:picMkLst>
            <pc:docMk/>
            <pc:sldMk cId="1713156886" sldId="343"/>
            <ac:picMk id="5" creationId="{40D7112E-3781-4134-96B9-103F2B0AA594}"/>
          </ac:picMkLst>
        </pc:picChg>
        <pc:picChg chg="add">
          <ac:chgData name="Patrick Dean" userId="bd5fcf7e-f0a5-4dfe-8356-3b9255107a56" providerId="ADAL" clId="{90B62533-D041-4271-A6A9-60EF8D9A5D55}" dt="2019-12-02T16:41:24.189" v="1787"/>
          <ac:picMkLst>
            <pc:docMk/>
            <pc:sldMk cId="1713156886" sldId="343"/>
            <ac:picMk id="6" creationId="{0404512B-FD47-4BC3-9840-BD44F83C8892}"/>
          </ac:picMkLst>
        </pc:picChg>
        <pc:picChg chg="add">
          <ac:chgData name="Patrick Dean" userId="bd5fcf7e-f0a5-4dfe-8356-3b9255107a56" providerId="ADAL" clId="{90B62533-D041-4271-A6A9-60EF8D9A5D55}" dt="2019-12-02T16:41:24.189" v="1787"/>
          <ac:picMkLst>
            <pc:docMk/>
            <pc:sldMk cId="1713156886" sldId="343"/>
            <ac:picMk id="8" creationId="{4729E8A3-F5B4-4E47-9ABA-7FA1FEC79F59}"/>
          </ac:picMkLst>
        </pc:picChg>
      </pc:sldChg>
      <pc:sldChg chg="addSp delSp modSp modAnim">
        <pc:chgData name="Patrick Dean" userId="bd5fcf7e-f0a5-4dfe-8356-3b9255107a56" providerId="ADAL" clId="{90B62533-D041-4271-A6A9-60EF8D9A5D55}" dt="2019-12-02T16:47:05.636" v="1894" actId="1076"/>
        <pc:sldMkLst>
          <pc:docMk/>
          <pc:sldMk cId="665995457" sldId="344"/>
        </pc:sldMkLst>
        <pc:spChg chg="add mod">
          <ac:chgData name="Patrick Dean" userId="bd5fcf7e-f0a5-4dfe-8356-3b9255107a56" providerId="ADAL" clId="{90B62533-D041-4271-A6A9-60EF8D9A5D55}" dt="2019-12-02T16:47:01.685" v="1893" actId="1076"/>
          <ac:spMkLst>
            <pc:docMk/>
            <pc:sldMk cId="665995457" sldId="344"/>
            <ac:spMk id="3" creationId="{7AB64368-2560-4A81-A0E6-4C1E14A7D3F0}"/>
          </ac:spMkLst>
        </pc:spChg>
        <pc:spChg chg="mod">
          <ac:chgData name="Patrick Dean" userId="bd5fcf7e-f0a5-4dfe-8356-3b9255107a56" providerId="ADAL" clId="{90B62533-D041-4271-A6A9-60EF8D9A5D55}" dt="2019-12-02T16:47:05.636" v="1894" actId="1076"/>
          <ac:spMkLst>
            <pc:docMk/>
            <pc:sldMk cId="665995457" sldId="344"/>
            <ac:spMk id="4" creationId="{00000000-0000-0000-0000-000000000000}"/>
          </ac:spMkLst>
        </pc:spChg>
        <pc:spChg chg="add">
          <ac:chgData name="Patrick Dean" userId="bd5fcf7e-f0a5-4dfe-8356-3b9255107a56" providerId="ADAL" clId="{90B62533-D041-4271-A6A9-60EF8D9A5D55}" dt="2019-12-02T16:46:57.743" v="1892"/>
          <ac:spMkLst>
            <pc:docMk/>
            <pc:sldMk cId="665995457" sldId="344"/>
            <ac:spMk id="15" creationId="{E9E3188E-42ED-4ED0-BFAE-CAEFD5D389E1}"/>
          </ac:spMkLst>
        </pc:spChg>
        <pc:picChg chg="mod">
          <ac:chgData name="Patrick Dean" userId="bd5fcf7e-f0a5-4dfe-8356-3b9255107a56" providerId="ADAL" clId="{90B62533-D041-4271-A6A9-60EF8D9A5D55}" dt="2019-12-02T16:44:29.029" v="1841" actId="14100"/>
          <ac:picMkLst>
            <pc:docMk/>
            <pc:sldMk cId="665995457" sldId="344"/>
            <ac:picMk id="5" creationId="{00000000-0000-0000-0000-000000000000}"/>
          </ac:picMkLst>
        </pc:picChg>
        <pc:picChg chg="del mod">
          <ac:chgData name="Patrick Dean" userId="bd5fcf7e-f0a5-4dfe-8356-3b9255107a56" providerId="ADAL" clId="{90B62533-D041-4271-A6A9-60EF8D9A5D55}" dt="2019-12-02T16:42:22.673" v="1796" actId="478"/>
          <ac:picMkLst>
            <pc:docMk/>
            <pc:sldMk cId="665995457" sldId="344"/>
            <ac:picMk id="7" creationId="{6A2CD97E-589B-4E96-B898-EDD7C9142D52}"/>
          </ac:picMkLst>
        </pc:picChg>
        <pc:picChg chg="del">
          <ac:chgData name="Patrick Dean" userId="bd5fcf7e-f0a5-4dfe-8356-3b9255107a56" providerId="ADAL" clId="{90B62533-D041-4271-A6A9-60EF8D9A5D55}" dt="2019-12-02T16:42:08.834" v="1792" actId="478"/>
          <ac:picMkLst>
            <pc:docMk/>
            <pc:sldMk cId="665995457" sldId="344"/>
            <ac:picMk id="8" creationId="{00000000-0000-0000-0000-000000000000}"/>
          </ac:picMkLst>
        </pc:picChg>
        <pc:picChg chg="del">
          <ac:chgData name="Patrick Dean" userId="bd5fcf7e-f0a5-4dfe-8356-3b9255107a56" providerId="ADAL" clId="{90B62533-D041-4271-A6A9-60EF8D9A5D55}" dt="2019-12-02T16:42:08.834" v="1792" actId="478"/>
          <ac:picMkLst>
            <pc:docMk/>
            <pc:sldMk cId="665995457" sldId="344"/>
            <ac:picMk id="9" creationId="{00000000-0000-0000-0000-000000000000}"/>
          </ac:picMkLst>
        </pc:picChg>
        <pc:picChg chg="del">
          <ac:chgData name="Patrick Dean" userId="bd5fcf7e-f0a5-4dfe-8356-3b9255107a56" providerId="ADAL" clId="{90B62533-D041-4271-A6A9-60EF8D9A5D55}" dt="2019-12-02T16:42:08.834" v="1792" actId="478"/>
          <ac:picMkLst>
            <pc:docMk/>
            <pc:sldMk cId="665995457" sldId="344"/>
            <ac:picMk id="10" creationId="{00000000-0000-0000-0000-000000000000}"/>
          </ac:picMkLst>
        </pc:picChg>
        <pc:picChg chg="mod modCrop">
          <ac:chgData name="Patrick Dean" userId="bd5fcf7e-f0a5-4dfe-8356-3b9255107a56" providerId="ADAL" clId="{90B62533-D041-4271-A6A9-60EF8D9A5D55}" dt="2019-12-02T16:43:26.238" v="1812" actId="18131"/>
          <ac:picMkLst>
            <pc:docMk/>
            <pc:sldMk cId="665995457" sldId="344"/>
            <ac:picMk id="11" creationId="{00000000-0000-0000-0000-000000000000}"/>
          </ac:picMkLst>
        </pc:picChg>
        <pc:picChg chg="add mod">
          <ac:chgData name="Patrick Dean" userId="bd5fcf7e-f0a5-4dfe-8356-3b9255107a56" providerId="ADAL" clId="{90B62533-D041-4271-A6A9-60EF8D9A5D55}" dt="2019-12-02T16:42:45.902" v="1801" actId="1076"/>
          <ac:picMkLst>
            <pc:docMk/>
            <pc:sldMk cId="665995457" sldId="344"/>
            <ac:picMk id="12" creationId="{574A910F-7A04-4ED6-81BE-32649D0C2DEB}"/>
          </ac:picMkLst>
        </pc:picChg>
        <pc:picChg chg="add mod">
          <ac:chgData name="Patrick Dean" userId="bd5fcf7e-f0a5-4dfe-8356-3b9255107a56" providerId="ADAL" clId="{90B62533-D041-4271-A6A9-60EF8D9A5D55}" dt="2019-12-02T16:42:49.687" v="1802" actId="1076"/>
          <ac:picMkLst>
            <pc:docMk/>
            <pc:sldMk cId="665995457" sldId="344"/>
            <ac:picMk id="13" creationId="{49EA21B9-C67F-4B49-97C1-34AFA7B01024}"/>
          </ac:picMkLst>
        </pc:picChg>
        <pc:picChg chg="add mod">
          <ac:chgData name="Patrick Dean" userId="bd5fcf7e-f0a5-4dfe-8356-3b9255107a56" providerId="ADAL" clId="{90B62533-D041-4271-A6A9-60EF8D9A5D55}" dt="2019-12-02T16:42:53.554" v="1805" actId="1035"/>
          <ac:picMkLst>
            <pc:docMk/>
            <pc:sldMk cId="665995457" sldId="344"/>
            <ac:picMk id="14" creationId="{526CE026-437D-4056-9921-D67C1B00E76B}"/>
          </ac:picMkLst>
        </pc:picChg>
        <pc:picChg chg="add">
          <ac:chgData name="Patrick Dean" userId="bd5fcf7e-f0a5-4dfe-8356-3b9255107a56" providerId="ADAL" clId="{90B62533-D041-4271-A6A9-60EF8D9A5D55}" dt="2019-12-02T16:46:57.743" v="1892"/>
          <ac:picMkLst>
            <pc:docMk/>
            <pc:sldMk cId="665995457" sldId="344"/>
            <ac:picMk id="16" creationId="{A30ADDA7-0FA3-4FBB-984A-8AE69623A74C}"/>
          </ac:picMkLst>
        </pc:picChg>
      </pc:sldChg>
      <pc:sldChg chg="addSp delSp modSp modAnim">
        <pc:chgData name="Patrick Dean" userId="bd5fcf7e-f0a5-4dfe-8356-3b9255107a56" providerId="ADAL" clId="{90B62533-D041-4271-A6A9-60EF8D9A5D55}" dt="2019-12-02T16:51:17.431" v="1919"/>
        <pc:sldMkLst>
          <pc:docMk/>
          <pc:sldMk cId="2409035715" sldId="345"/>
        </pc:sldMkLst>
        <pc:spChg chg="add del mod">
          <ac:chgData name="Patrick Dean" userId="bd5fcf7e-f0a5-4dfe-8356-3b9255107a56" providerId="ADAL" clId="{90B62533-D041-4271-A6A9-60EF8D9A5D55}" dt="2019-12-02T16:49:22.398" v="1901" actId="478"/>
          <ac:spMkLst>
            <pc:docMk/>
            <pc:sldMk cId="2409035715" sldId="345"/>
            <ac:spMk id="3" creationId="{A46053CE-19E3-4633-91E2-1628949E3B74}"/>
          </ac:spMkLst>
        </pc:spChg>
        <pc:spChg chg="mod">
          <ac:chgData name="Patrick Dean" userId="bd5fcf7e-f0a5-4dfe-8356-3b9255107a56" providerId="ADAL" clId="{90B62533-D041-4271-A6A9-60EF8D9A5D55}" dt="2019-12-02T16:51:12.177" v="1918" actId="14100"/>
          <ac:spMkLst>
            <pc:docMk/>
            <pc:sldMk cId="2409035715" sldId="345"/>
            <ac:spMk id="4" creationId="{849445E6-5603-4F76-9D92-216873300840}"/>
          </ac:spMkLst>
        </pc:spChg>
        <pc:spChg chg="del">
          <ac:chgData name="Patrick Dean" userId="bd5fcf7e-f0a5-4dfe-8356-3b9255107a56" providerId="ADAL" clId="{90B62533-D041-4271-A6A9-60EF8D9A5D55}" dt="2019-12-02T16:48:53.130" v="1900" actId="478"/>
          <ac:spMkLst>
            <pc:docMk/>
            <pc:sldMk cId="2409035715" sldId="345"/>
            <ac:spMk id="5" creationId="{00000000-0000-0000-0000-000000000000}"/>
          </ac:spMkLst>
        </pc:spChg>
        <pc:spChg chg="mod">
          <ac:chgData name="Patrick Dean" userId="bd5fcf7e-f0a5-4dfe-8356-3b9255107a56" providerId="ADAL" clId="{90B62533-D041-4271-A6A9-60EF8D9A5D55}" dt="2019-12-02T16:50:45.929" v="1913" actId="1076"/>
          <ac:spMkLst>
            <pc:docMk/>
            <pc:sldMk cId="2409035715" sldId="345"/>
            <ac:spMk id="6" creationId="{00000000-0000-0000-0000-000000000000}"/>
          </ac:spMkLst>
        </pc:spChg>
        <pc:spChg chg="add">
          <ac:chgData name="Patrick Dean" userId="bd5fcf7e-f0a5-4dfe-8356-3b9255107a56" providerId="ADAL" clId="{90B62533-D041-4271-A6A9-60EF8D9A5D55}" dt="2019-12-02T16:51:17.431" v="1919"/>
          <ac:spMkLst>
            <pc:docMk/>
            <pc:sldMk cId="2409035715" sldId="345"/>
            <ac:spMk id="10" creationId="{1471E7B5-E1E1-420B-842E-CEDB2C0B84FD}"/>
          </ac:spMkLst>
        </pc:spChg>
        <pc:picChg chg="add">
          <ac:chgData name="Patrick Dean" userId="bd5fcf7e-f0a5-4dfe-8356-3b9255107a56" providerId="ADAL" clId="{90B62533-D041-4271-A6A9-60EF8D9A5D55}" dt="2019-12-02T16:50:03.158" v="1904"/>
          <ac:picMkLst>
            <pc:docMk/>
            <pc:sldMk cId="2409035715" sldId="345"/>
            <ac:picMk id="7" creationId="{FD1FF79E-8F8A-4EBF-B216-10B59B22CA48}"/>
          </ac:picMkLst>
        </pc:picChg>
        <pc:picChg chg="add">
          <ac:chgData name="Patrick Dean" userId="bd5fcf7e-f0a5-4dfe-8356-3b9255107a56" providerId="ADAL" clId="{90B62533-D041-4271-A6A9-60EF8D9A5D55}" dt="2019-12-02T16:50:03.158" v="1904"/>
          <ac:picMkLst>
            <pc:docMk/>
            <pc:sldMk cId="2409035715" sldId="345"/>
            <ac:picMk id="8" creationId="{6C729F07-0DCC-428B-ACF5-808318690CA8}"/>
          </ac:picMkLst>
        </pc:picChg>
        <pc:picChg chg="add mod">
          <ac:chgData name="Patrick Dean" userId="bd5fcf7e-f0a5-4dfe-8356-3b9255107a56" providerId="ADAL" clId="{90B62533-D041-4271-A6A9-60EF8D9A5D55}" dt="2019-12-02T16:50:54.361" v="1914" actId="1076"/>
          <ac:picMkLst>
            <pc:docMk/>
            <pc:sldMk cId="2409035715" sldId="345"/>
            <ac:picMk id="9" creationId="{26B45738-CC8E-46FD-97BB-358D2BFA3A69}"/>
          </ac:picMkLst>
        </pc:picChg>
        <pc:picChg chg="add">
          <ac:chgData name="Patrick Dean" userId="bd5fcf7e-f0a5-4dfe-8356-3b9255107a56" providerId="ADAL" clId="{90B62533-D041-4271-A6A9-60EF8D9A5D55}" dt="2019-12-02T16:51:17.431" v="1919"/>
          <ac:picMkLst>
            <pc:docMk/>
            <pc:sldMk cId="2409035715" sldId="345"/>
            <ac:picMk id="11" creationId="{2722DC05-3B60-4029-B4EE-B9C9C2D348D5}"/>
          </ac:picMkLst>
        </pc:picChg>
      </pc:sldChg>
      <pc:sldChg chg="addSp delSp">
        <pc:chgData name="Patrick Dean" userId="bd5fcf7e-f0a5-4dfe-8356-3b9255107a56" providerId="ADAL" clId="{90B62533-D041-4271-A6A9-60EF8D9A5D55}" dt="2019-12-02T16:51:29.891" v="1921"/>
        <pc:sldMkLst>
          <pc:docMk/>
          <pc:sldMk cId="2764556096" sldId="346"/>
        </pc:sldMkLst>
        <pc:spChg chg="add del">
          <ac:chgData name="Patrick Dean" userId="bd5fcf7e-f0a5-4dfe-8356-3b9255107a56" providerId="ADAL" clId="{90B62533-D041-4271-A6A9-60EF8D9A5D55}" dt="2019-12-02T16:51:29.644" v="1920" actId="478"/>
          <ac:spMkLst>
            <pc:docMk/>
            <pc:sldMk cId="2764556096" sldId="346"/>
            <ac:spMk id="3" creationId="{C6FC7DE0-BD14-45BB-9533-9DA7961293CC}"/>
          </ac:spMkLst>
        </pc:spChg>
        <pc:spChg chg="add del">
          <ac:chgData name="Patrick Dean" userId="bd5fcf7e-f0a5-4dfe-8356-3b9255107a56" providerId="ADAL" clId="{90B62533-D041-4271-A6A9-60EF8D9A5D55}" dt="2019-12-02T16:51:29.644" v="1920" actId="478"/>
          <ac:spMkLst>
            <pc:docMk/>
            <pc:sldMk cId="2764556096" sldId="346"/>
            <ac:spMk id="5" creationId="{BD9C9EA3-257A-466B-8D75-EDE7D58081CE}"/>
          </ac:spMkLst>
        </pc:spChg>
        <pc:spChg chg="add">
          <ac:chgData name="Patrick Dean" userId="bd5fcf7e-f0a5-4dfe-8356-3b9255107a56" providerId="ADAL" clId="{90B62533-D041-4271-A6A9-60EF8D9A5D55}" dt="2019-12-02T16:51:29.891" v="1921"/>
          <ac:spMkLst>
            <pc:docMk/>
            <pc:sldMk cId="2764556096" sldId="346"/>
            <ac:spMk id="6" creationId="{66F43508-ABA2-496D-8DF4-A474B626B07D}"/>
          </ac:spMkLst>
        </pc:spChg>
        <pc:spChg chg="add">
          <ac:chgData name="Patrick Dean" userId="bd5fcf7e-f0a5-4dfe-8356-3b9255107a56" providerId="ADAL" clId="{90B62533-D041-4271-A6A9-60EF8D9A5D55}" dt="2019-12-02T16:51:29.891" v="1921"/>
          <ac:spMkLst>
            <pc:docMk/>
            <pc:sldMk cId="2764556096" sldId="346"/>
            <ac:spMk id="7" creationId="{5028E2F0-6167-4A93-98E4-E5FDAF1EA905}"/>
          </ac:spMkLst>
        </pc:spChg>
        <pc:picChg chg="add">
          <ac:chgData name="Patrick Dean" userId="bd5fcf7e-f0a5-4dfe-8356-3b9255107a56" providerId="ADAL" clId="{90B62533-D041-4271-A6A9-60EF8D9A5D55}" dt="2019-11-08T11:59:26.296" v="33"/>
          <ac:picMkLst>
            <pc:docMk/>
            <pc:sldMk cId="2764556096" sldId="346"/>
            <ac:picMk id="4" creationId="{70691288-3C15-4232-B386-3892414BAF97}"/>
          </ac:picMkLst>
        </pc:picChg>
      </pc:sldChg>
      <pc:sldChg chg="addSp delSp">
        <pc:chgData name="Patrick Dean" userId="bd5fcf7e-f0a5-4dfe-8356-3b9255107a56" providerId="ADAL" clId="{90B62533-D041-4271-A6A9-60EF8D9A5D55}" dt="2019-12-02T16:51:55.799" v="1925"/>
        <pc:sldMkLst>
          <pc:docMk/>
          <pc:sldMk cId="827330599" sldId="347"/>
        </pc:sldMkLst>
        <pc:spChg chg="add del">
          <ac:chgData name="Patrick Dean" userId="bd5fcf7e-f0a5-4dfe-8356-3b9255107a56" providerId="ADAL" clId="{90B62533-D041-4271-A6A9-60EF8D9A5D55}" dt="2019-12-02T16:51:46.716" v="1922" actId="478"/>
          <ac:spMkLst>
            <pc:docMk/>
            <pc:sldMk cId="827330599" sldId="347"/>
            <ac:spMk id="3" creationId="{F6594ECE-08B2-4509-A6B1-4922F816EA74}"/>
          </ac:spMkLst>
        </pc:spChg>
        <pc:spChg chg="add">
          <ac:chgData name="Patrick Dean" userId="bd5fcf7e-f0a5-4dfe-8356-3b9255107a56" providerId="ADAL" clId="{90B62533-D041-4271-A6A9-60EF8D9A5D55}" dt="2019-11-08T11:59:48.961" v="35"/>
          <ac:spMkLst>
            <pc:docMk/>
            <pc:sldMk cId="827330599" sldId="347"/>
            <ac:spMk id="4" creationId="{0CBA8D2C-664F-4C18-A850-EC739FE5DAFA}"/>
          </ac:spMkLst>
        </pc:spChg>
        <pc:spChg chg="del">
          <ac:chgData name="Patrick Dean" userId="bd5fcf7e-f0a5-4dfe-8356-3b9255107a56" providerId="ADAL" clId="{90B62533-D041-4271-A6A9-60EF8D9A5D55}" dt="2019-12-02T16:51:46.716" v="1922" actId="478"/>
          <ac:spMkLst>
            <pc:docMk/>
            <pc:sldMk cId="827330599" sldId="347"/>
            <ac:spMk id="5" creationId="{9FF65F16-CC3B-4F29-AB59-56AA2DF1CA5E}"/>
          </ac:spMkLst>
        </pc:spChg>
        <pc:spChg chg="del">
          <ac:chgData name="Patrick Dean" userId="bd5fcf7e-f0a5-4dfe-8356-3b9255107a56" providerId="ADAL" clId="{90B62533-D041-4271-A6A9-60EF8D9A5D55}" dt="2019-12-02T16:51:46.716" v="1922" actId="478"/>
          <ac:spMkLst>
            <pc:docMk/>
            <pc:sldMk cId="827330599" sldId="347"/>
            <ac:spMk id="6" creationId="{1BCCD99F-E25C-4F38-8551-635C79D74EB7}"/>
          </ac:spMkLst>
        </pc:spChg>
        <pc:spChg chg="add">
          <ac:chgData name="Patrick Dean" userId="bd5fcf7e-f0a5-4dfe-8356-3b9255107a56" providerId="ADAL" clId="{90B62533-D041-4271-A6A9-60EF8D9A5D55}" dt="2019-12-02T16:51:46.910" v="1923"/>
          <ac:spMkLst>
            <pc:docMk/>
            <pc:sldMk cId="827330599" sldId="347"/>
            <ac:spMk id="8" creationId="{5E0B9E77-5A3E-4CE4-A45B-DD12E9B3CE07}"/>
          </ac:spMkLst>
        </pc:spChg>
        <pc:spChg chg="add">
          <ac:chgData name="Patrick Dean" userId="bd5fcf7e-f0a5-4dfe-8356-3b9255107a56" providerId="ADAL" clId="{90B62533-D041-4271-A6A9-60EF8D9A5D55}" dt="2019-12-02T16:51:46.910" v="1923"/>
          <ac:spMkLst>
            <pc:docMk/>
            <pc:sldMk cId="827330599" sldId="347"/>
            <ac:spMk id="10" creationId="{ADFF57EF-3138-4EF6-8B65-BC9ABDA94D0D}"/>
          </ac:spMkLst>
        </pc:spChg>
        <pc:spChg chg="add">
          <ac:chgData name="Patrick Dean" userId="bd5fcf7e-f0a5-4dfe-8356-3b9255107a56" providerId="ADAL" clId="{90B62533-D041-4271-A6A9-60EF8D9A5D55}" dt="2019-12-02T16:51:46.910" v="1923"/>
          <ac:spMkLst>
            <pc:docMk/>
            <pc:sldMk cId="827330599" sldId="347"/>
            <ac:spMk id="11" creationId="{1B48224F-3943-4B80-9742-1F4CC7C91545}"/>
          </ac:spMkLst>
        </pc:spChg>
        <pc:picChg chg="del">
          <ac:chgData name="Patrick Dean" userId="bd5fcf7e-f0a5-4dfe-8356-3b9255107a56" providerId="ADAL" clId="{90B62533-D041-4271-A6A9-60EF8D9A5D55}" dt="2019-12-02T16:51:52.349" v="1924" actId="478"/>
          <ac:picMkLst>
            <pc:docMk/>
            <pc:sldMk cId="827330599" sldId="347"/>
            <ac:picMk id="7" creationId="{40D7112E-3781-4134-96B9-103F2B0AA594}"/>
          </ac:picMkLst>
        </pc:picChg>
        <pc:picChg chg="add">
          <ac:chgData name="Patrick Dean" userId="bd5fcf7e-f0a5-4dfe-8356-3b9255107a56" providerId="ADAL" clId="{90B62533-D041-4271-A6A9-60EF8D9A5D55}" dt="2019-12-02T16:51:46.910" v="1923"/>
          <ac:picMkLst>
            <pc:docMk/>
            <pc:sldMk cId="827330599" sldId="347"/>
            <ac:picMk id="9" creationId="{4FED1221-BCFE-414C-965F-1BD9F9DF6AFA}"/>
          </ac:picMkLst>
        </pc:picChg>
        <pc:picChg chg="add">
          <ac:chgData name="Patrick Dean" userId="bd5fcf7e-f0a5-4dfe-8356-3b9255107a56" providerId="ADAL" clId="{90B62533-D041-4271-A6A9-60EF8D9A5D55}" dt="2019-12-02T16:51:55.799" v="1925"/>
          <ac:picMkLst>
            <pc:docMk/>
            <pc:sldMk cId="827330599" sldId="347"/>
            <ac:picMk id="12" creationId="{29B19875-A2B2-4DCE-AC5D-6B87ABF1C52A}"/>
          </ac:picMkLst>
        </pc:picChg>
      </pc:sldChg>
      <pc:sldChg chg="addSp delSp modSp">
        <pc:chgData name="Patrick Dean" userId="bd5fcf7e-f0a5-4dfe-8356-3b9255107a56" providerId="ADAL" clId="{90B62533-D041-4271-A6A9-60EF8D9A5D55}" dt="2019-12-02T16:53:46.647" v="1958" actId="1076"/>
        <pc:sldMkLst>
          <pc:docMk/>
          <pc:sldMk cId="3071277674" sldId="348"/>
        </pc:sldMkLst>
        <pc:spChg chg="add mod">
          <ac:chgData name="Patrick Dean" userId="bd5fcf7e-f0a5-4dfe-8356-3b9255107a56" providerId="ADAL" clId="{90B62533-D041-4271-A6A9-60EF8D9A5D55}" dt="2019-12-02T16:52:06.329" v="1928" actId="1076"/>
          <ac:spMkLst>
            <pc:docMk/>
            <pc:sldMk cId="3071277674" sldId="348"/>
            <ac:spMk id="3" creationId="{8F76A0E2-0520-40B7-813C-654A9B961729}"/>
          </ac:spMkLst>
        </pc:spChg>
        <pc:spChg chg="add mod">
          <ac:chgData name="Patrick Dean" userId="bd5fcf7e-f0a5-4dfe-8356-3b9255107a56" providerId="ADAL" clId="{90B62533-D041-4271-A6A9-60EF8D9A5D55}" dt="2019-12-02T16:53:46.647" v="1958" actId="1076"/>
          <ac:spMkLst>
            <pc:docMk/>
            <pc:sldMk cId="3071277674" sldId="348"/>
            <ac:spMk id="4" creationId="{146D4093-2204-4B6B-9FC2-7F7E3CC4CA08}"/>
          </ac:spMkLst>
        </pc:spChg>
        <pc:spChg chg="add mod">
          <ac:chgData name="Patrick Dean" userId="bd5fcf7e-f0a5-4dfe-8356-3b9255107a56" providerId="ADAL" clId="{90B62533-D041-4271-A6A9-60EF8D9A5D55}" dt="2019-12-02T16:53:31.008" v="1955" actId="1076"/>
          <ac:spMkLst>
            <pc:docMk/>
            <pc:sldMk cId="3071277674" sldId="348"/>
            <ac:spMk id="7" creationId="{ADC4E4AB-A4DF-4D87-8DD1-5470D0AA1BCD}"/>
          </ac:spMkLst>
        </pc:spChg>
        <pc:picChg chg="add mod">
          <ac:chgData name="Patrick Dean" userId="bd5fcf7e-f0a5-4dfe-8356-3b9255107a56" providerId="ADAL" clId="{90B62533-D041-4271-A6A9-60EF8D9A5D55}" dt="2019-12-02T16:53:37.079" v="1956" actId="1076"/>
          <ac:picMkLst>
            <pc:docMk/>
            <pc:sldMk cId="3071277674" sldId="348"/>
            <ac:picMk id="5" creationId="{97266F62-B328-46B4-B4E6-AC828123A534}"/>
          </ac:picMkLst>
        </pc:picChg>
        <pc:picChg chg="add del">
          <ac:chgData name="Patrick Dean" userId="bd5fcf7e-f0a5-4dfe-8356-3b9255107a56" providerId="ADAL" clId="{90B62533-D041-4271-A6A9-60EF8D9A5D55}" dt="2019-12-02T16:53:12.892" v="1936" actId="478"/>
          <ac:picMkLst>
            <pc:docMk/>
            <pc:sldMk cId="3071277674" sldId="348"/>
            <ac:picMk id="6" creationId="{51C6D704-22D3-4E74-932F-F22A0C6F3B8E}"/>
          </ac:picMkLst>
        </pc:picChg>
      </pc:sldChg>
      <pc:sldChg chg="addSp delSp modSp">
        <pc:chgData name="Patrick Dean" userId="bd5fcf7e-f0a5-4dfe-8356-3b9255107a56" providerId="ADAL" clId="{90B62533-D041-4271-A6A9-60EF8D9A5D55}" dt="2019-12-02T16:54:54.191" v="1984" actId="1076"/>
        <pc:sldMkLst>
          <pc:docMk/>
          <pc:sldMk cId="2131242280" sldId="349"/>
        </pc:sldMkLst>
        <pc:spChg chg="add mod">
          <ac:chgData name="Patrick Dean" userId="bd5fcf7e-f0a5-4dfe-8356-3b9255107a56" providerId="ADAL" clId="{90B62533-D041-4271-A6A9-60EF8D9A5D55}" dt="2019-12-02T16:54:54.191" v="1984" actId="1076"/>
          <ac:spMkLst>
            <pc:docMk/>
            <pc:sldMk cId="2131242280" sldId="349"/>
            <ac:spMk id="3" creationId="{F33A56C3-BD9D-42F7-B4ED-817B27CC7047}"/>
          </ac:spMkLst>
        </pc:spChg>
        <pc:spChg chg="add del mod">
          <ac:chgData name="Patrick Dean" userId="bd5fcf7e-f0a5-4dfe-8356-3b9255107a56" providerId="ADAL" clId="{90B62533-D041-4271-A6A9-60EF8D9A5D55}" dt="2019-12-02T16:54:14.889" v="1962" actId="478"/>
          <ac:spMkLst>
            <pc:docMk/>
            <pc:sldMk cId="2131242280" sldId="349"/>
            <ac:spMk id="4" creationId="{290DD382-429A-47CA-A0C8-81A592DD4259}"/>
          </ac:spMkLst>
        </pc:spChg>
        <pc:spChg chg="add mod">
          <ac:chgData name="Patrick Dean" userId="bd5fcf7e-f0a5-4dfe-8356-3b9255107a56" providerId="ADAL" clId="{90B62533-D041-4271-A6A9-60EF8D9A5D55}" dt="2019-12-02T16:54:31.791" v="1968" actId="1076"/>
          <ac:spMkLst>
            <pc:docMk/>
            <pc:sldMk cId="2131242280" sldId="349"/>
            <ac:spMk id="5" creationId="{951AECFD-9B92-4992-A79C-B7BDBC0467E6}"/>
          </ac:spMkLst>
        </pc:spChg>
        <pc:spChg chg="add">
          <ac:chgData name="Patrick Dean" userId="bd5fcf7e-f0a5-4dfe-8356-3b9255107a56" providerId="ADAL" clId="{90B62533-D041-4271-A6A9-60EF8D9A5D55}" dt="2019-12-02T16:54:19.019" v="1963"/>
          <ac:spMkLst>
            <pc:docMk/>
            <pc:sldMk cId="2131242280" sldId="349"/>
            <ac:spMk id="6" creationId="{5076BCFE-5C10-443A-B94C-B5A294B61B65}"/>
          </ac:spMkLst>
        </pc:spChg>
        <pc:spChg chg="add del">
          <ac:chgData name="Patrick Dean" userId="bd5fcf7e-f0a5-4dfe-8356-3b9255107a56" providerId="ADAL" clId="{90B62533-D041-4271-A6A9-60EF8D9A5D55}" dt="2019-12-02T16:54:36.279" v="1970"/>
          <ac:spMkLst>
            <pc:docMk/>
            <pc:sldMk cId="2131242280" sldId="349"/>
            <ac:spMk id="8" creationId="{8C7502AE-EC16-418C-8AA1-2A77126F45EA}"/>
          </ac:spMkLst>
        </pc:spChg>
        <pc:spChg chg="add mod">
          <ac:chgData name="Patrick Dean" userId="bd5fcf7e-f0a5-4dfe-8356-3b9255107a56" providerId="ADAL" clId="{90B62533-D041-4271-A6A9-60EF8D9A5D55}" dt="2019-12-02T16:54:43.656" v="1982" actId="20577"/>
          <ac:spMkLst>
            <pc:docMk/>
            <pc:sldMk cId="2131242280" sldId="349"/>
            <ac:spMk id="10" creationId="{B0078AB1-611B-448F-8574-E33FEF2B15E9}"/>
          </ac:spMkLst>
        </pc:spChg>
        <pc:picChg chg="add">
          <ac:chgData name="Patrick Dean" userId="bd5fcf7e-f0a5-4dfe-8356-3b9255107a56" providerId="ADAL" clId="{90B62533-D041-4271-A6A9-60EF8D9A5D55}" dt="2019-12-02T16:54:19.019" v="1963"/>
          <ac:picMkLst>
            <pc:docMk/>
            <pc:sldMk cId="2131242280" sldId="349"/>
            <ac:picMk id="7" creationId="{BE33FA23-9A1F-4ECC-9251-4B7938FEAF14}"/>
          </ac:picMkLst>
        </pc:picChg>
        <pc:picChg chg="add del">
          <ac:chgData name="Patrick Dean" userId="bd5fcf7e-f0a5-4dfe-8356-3b9255107a56" providerId="ADAL" clId="{90B62533-D041-4271-A6A9-60EF8D9A5D55}" dt="2019-12-02T16:54:36.279" v="1970"/>
          <ac:picMkLst>
            <pc:docMk/>
            <pc:sldMk cId="2131242280" sldId="349"/>
            <ac:picMk id="9" creationId="{9EDEB8DA-CF07-4252-A95E-A5C8CA421F4B}"/>
          </ac:picMkLst>
        </pc:picChg>
      </pc:sldChg>
      <pc:sldChg chg="addSp modSp">
        <pc:chgData name="Patrick Dean" userId="bd5fcf7e-f0a5-4dfe-8356-3b9255107a56" providerId="ADAL" clId="{90B62533-D041-4271-A6A9-60EF8D9A5D55}" dt="2019-12-02T16:27:43.913" v="1654" actId="1076"/>
        <pc:sldMkLst>
          <pc:docMk/>
          <pc:sldMk cId="260029904" sldId="350"/>
        </pc:sldMkLst>
        <pc:spChg chg="add mod">
          <ac:chgData name="Patrick Dean" userId="bd5fcf7e-f0a5-4dfe-8356-3b9255107a56" providerId="ADAL" clId="{90B62533-D041-4271-A6A9-60EF8D9A5D55}" dt="2019-12-02T16:27:43.913" v="1654" actId="1076"/>
          <ac:spMkLst>
            <pc:docMk/>
            <pc:sldMk cId="260029904" sldId="350"/>
            <ac:spMk id="4" creationId="{85437960-F9BC-461F-A622-91FA2D12A734}"/>
          </ac:spMkLst>
        </pc:spChg>
        <pc:spChg chg="add mod">
          <ac:chgData name="Patrick Dean" userId="bd5fcf7e-f0a5-4dfe-8356-3b9255107a56" providerId="ADAL" clId="{90B62533-D041-4271-A6A9-60EF8D9A5D55}" dt="2019-12-02T16:27:23.625" v="1645" actId="1076"/>
          <ac:spMkLst>
            <pc:docMk/>
            <pc:sldMk cId="260029904" sldId="350"/>
            <ac:spMk id="5" creationId="{E96CD757-6462-47D3-95E5-D2B2DCCFE216}"/>
          </ac:spMkLst>
        </pc:spChg>
      </pc:sldChg>
      <pc:sldMasterChg chg="addSp delSp modSp modSldLayout">
        <pc:chgData name="Patrick Dean" userId="bd5fcf7e-f0a5-4dfe-8356-3b9255107a56" providerId="ADAL" clId="{90B62533-D041-4271-A6A9-60EF8D9A5D55}" dt="2019-12-04T12:07:48.494" v="1985" actId="478"/>
        <pc:sldMasterMkLst>
          <pc:docMk/>
          <pc:sldMasterMk cId="0" sldId="2147483648"/>
        </pc:sldMasterMkLst>
        <pc:spChg chg="add mod">
          <ac:chgData name="Patrick Dean" userId="bd5fcf7e-f0a5-4dfe-8356-3b9255107a56" providerId="ADAL" clId="{90B62533-D041-4271-A6A9-60EF8D9A5D55}" dt="2019-12-02T14:52:28.880" v="1095" actId="207"/>
          <ac:spMkLst>
            <pc:docMk/>
            <pc:sldMasterMk cId="0" sldId="2147483648"/>
            <ac:spMk id="2" creationId="{9ECD7F7A-F572-4D41-BB89-DCBF164171CD}"/>
          </ac:spMkLst>
        </pc:spChg>
        <pc:spChg chg="del">
          <ac:chgData name="Patrick Dean" userId="bd5fcf7e-f0a5-4dfe-8356-3b9255107a56" providerId="ADAL" clId="{90B62533-D041-4271-A6A9-60EF8D9A5D55}" dt="2019-12-04T12:07:48.494" v="1985" actId="478"/>
          <ac:spMkLst>
            <pc:docMk/>
            <pc:sldMasterMk cId="0" sldId="2147483648"/>
            <ac:spMk id="5" creationId="{BD9A842E-D788-45E0-B832-D8FD58DD0C5E}"/>
          </ac:spMkLst>
        </pc:spChg>
        <pc:picChg chg="add mod modCrop">
          <ac:chgData name="Patrick Dean" userId="bd5fcf7e-f0a5-4dfe-8356-3b9255107a56" providerId="ADAL" clId="{90B62533-D041-4271-A6A9-60EF8D9A5D55}" dt="2019-12-02T15:11:07.798" v="1103" actId="1076"/>
          <ac:picMkLst>
            <pc:docMk/>
            <pc:sldMasterMk cId="0" sldId="2147483648"/>
            <ac:picMk id="3" creationId="{2543E976-AD96-4423-BBFD-1907A71966E9}"/>
          </ac:picMkLst>
        </pc:picChg>
        <pc:picChg chg="add del mod">
          <ac:chgData name="Patrick Dean" userId="bd5fcf7e-f0a5-4dfe-8356-3b9255107a56" providerId="ADAL" clId="{90B62533-D041-4271-A6A9-60EF8D9A5D55}" dt="2019-12-02T13:25:51.057" v="1031"/>
          <ac:picMkLst>
            <pc:docMk/>
            <pc:sldMasterMk cId="0" sldId="2147483648"/>
            <ac:picMk id="6" creationId="{D9EA97C2-4CDA-4558-8684-E30F823E295C}"/>
          </ac:picMkLst>
        </pc:picChg>
        <pc:picChg chg="add del">
          <ac:chgData name="Patrick Dean" userId="bd5fcf7e-f0a5-4dfe-8356-3b9255107a56" providerId="ADAL" clId="{90B62533-D041-4271-A6A9-60EF8D9A5D55}" dt="2019-12-02T15:10:47.320" v="1096" actId="478"/>
          <ac:picMkLst>
            <pc:docMk/>
            <pc:sldMasterMk cId="0" sldId="2147483648"/>
            <ac:picMk id="9" creationId="{79F72F95-8DFC-4A42-B1C2-5B3930ABE858}"/>
          </ac:picMkLst>
        </pc:picChg>
        <pc:picChg chg="add mod modCrop">
          <ac:chgData name="Patrick Dean" userId="bd5fcf7e-f0a5-4dfe-8356-3b9255107a56" providerId="ADAL" clId="{90B62533-D041-4271-A6A9-60EF8D9A5D55}" dt="2019-12-02T15:11:20.542" v="1108" actId="1076"/>
          <ac:picMkLst>
            <pc:docMk/>
            <pc:sldMasterMk cId="0" sldId="2147483648"/>
            <ac:picMk id="10" creationId="{155F6E9E-5EA8-4DEB-B5E2-5029F6C7B4DF}"/>
          </ac:picMkLst>
        </pc:picChg>
        <pc:sldLayoutChg chg="addSp delSp modSp">
          <pc:chgData name="Patrick Dean" userId="bd5fcf7e-f0a5-4dfe-8356-3b9255107a56" providerId="ADAL" clId="{90B62533-D041-4271-A6A9-60EF8D9A5D55}" dt="2019-12-02T14:52:03.180" v="1092"/>
          <pc:sldLayoutMkLst>
            <pc:docMk/>
            <pc:sldMasterMk cId="0" sldId="2147483648"/>
            <pc:sldLayoutMk cId="0" sldId="2147483671"/>
          </pc:sldLayoutMkLst>
          <pc:spChg chg="add del mod">
            <ac:chgData name="Patrick Dean" userId="bd5fcf7e-f0a5-4dfe-8356-3b9255107a56" providerId="ADAL" clId="{90B62533-D041-4271-A6A9-60EF8D9A5D55}" dt="2019-12-02T13:26:15.128" v="1035"/>
            <ac:spMkLst>
              <pc:docMk/>
              <pc:sldMasterMk cId="0" sldId="2147483648"/>
              <pc:sldLayoutMk cId="0" sldId="2147483671"/>
              <ac:spMk id="6" creationId="{5DF4AC91-06B4-4873-ABEA-5641368F4E81}"/>
            </ac:spMkLst>
          </pc:spChg>
          <pc:picChg chg="add del">
            <ac:chgData name="Patrick Dean" userId="bd5fcf7e-f0a5-4dfe-8356-3b9255107a56" providerId="ADAL" clId="{90B62533-D041-4271-A6A9-60EF8D9A5D55}" dt="2019-12-02T14:52:03.180" v="1092"/>
            <ac:picMkLst>
              <pc:docMk/>
              <pc:sldMasterMk cId="0" sldId="2147483648"/>
              <pc:sldLayoutMk cId="0" sldId="2147483671"/>
              <ac:picMk id="5" creationId="{2D19A77B-FB88-4B4D-89FB-459868794F73}"/>
            </ac:picMkLst>
          </pc:picChg>
        </pc:sldLayoutChg>
      </pc:sldMasterChg>
    </pc:docChg>
  </pc:docChgLst>
  <pc:docChgLst>
    <pc:chgData name="Patrick Dean" userId="bd5fcf7e-f0a5-4dfe-8356-3b9255107a56" providerId="ADAL" clId="{793109B8-7CB1-4CE2-966F-3A6DC6492543}"/>
    <pc:docChg chg="undo redo custSel modSld modMainMaster">
      <pc:chgData name="Patrick Dean" userId="bd5fcf7e-f0a5-4dfe-8356-3b9255107a56" providerId="ADAL" clId="{793109B8-7CB1-4CE2-966F-3A6DC6492543}" dt="2019-12-17T12:39:13.252" v="1481" actId="478"/>
      <pc:docMkLst>
        <pc:docMk/>
      </pc:docMkLst>
      <pc:sldChg chg="addSp delSp modSp">
        <pc:chgData name="Patrick Dean" userId="bd5fcf7e-f0a5-4dfe-8356-3b9255107a56" providerId="ADAL" clId="{793109B8-7CB1-4CE2-966F-3A6DC6492543}" dt="2019-12-17T09:56:09.028" v="1081"/>
        <pc:sldMkLst>
          <pc:docMk/>
          <pc:sldMk cId="0" sldId="300"/>
        </pc:sldMkLst>
        <pc:spChg chg="add del mod">
          <ac:chgData name="Patrick Dean" userId="bd5fcf7e-f0a5-4dfe-8356-3b9255107a56" providerId="ADAL" clId="{793109B8-7CB1-4CE2-966F-3A6DC6492543}" dt="2019-12-17T09:46:52.462" v="963" actId="478"/>
          <ac:spMkLst>
            <pc:docMk/>
            <pc:sldMk cId="0" sldId="300"/>
            <ac:spMk id="2" creationId="{5E5B45BC-8F19-42D8-9768-9757C4BAA129}"/>
          </ac:spMkLst>
        </pc:spChg>
        <pc:spChg chg="add del mod topLvl">
          <ac:chgData name="Patrick Dean" userId="bd5fcf7e-f0a5-4dfe-8356-3b9255107a56" providerId="ADAL" clId="{793109B8-7CB1-4CE2-966F-3A6DC6492543}" dt="2019-12-16T17:07:03.125" v="700" actId="478"/>
          <ac:spMkLst>
            <pc:docMk/>
            <pc:sldMk cId="0" sldId="300"/>
            <ac:spMk id="2" creationId="{ABE65244-D222-4C0F-A0CF-8015EEA2E379}"/>
          </ac:spMkLst>
        </pc:spChg>
        <pc:spChg chg="add del mod">
          <ac:chgData name="Patrick Dean" userId="bd5fcf7e-f0a5-4dfe-8356-3b9255107a56" providerId="ADAL" clId="{793109B8-7CB1-4CE2-966F-3A6DC6492543}" dt="2019-12-17T09:50:17.791" v="973" actId="478"/>
          <ac:spMkLst>
            <pc:docMk/>
            <pc:sldMk cId="0" sldId="300"/>
            <ac:spMk id="4" creationId="{D5D350E0-4F4A-4593-997F-E2F681A22A44}"/>
          </ac:spMkLst>
        </pc:spChg>
        <pc:spChg chg="add mod ord">
          <ac:chgData name="Patrick Dean" userId="bd5fcf7e-f0a5-4dfe-8356-3b9255107a56" providerId="ADAL" clId="{793109B8-7CB1-4CE2-966F-3A6DC6492543}" dt="2019-12-17T09:50:57.817" v="981"/>
          <ac:spMkLst>
            <pc:docMk/>
            <pc:sldMk cId="0" sldId="300"/>
            <ac:spMk id="5" creationId="{4FEFAAE7-9EC2-40FC-9E60-D55BB97543E7}"/>
          </ac:spMkLst>
        </pc:spChg>
        <pc:spChg chg="mod topLvl">
          <ac:chgData name="Patrick Dean" userId="bd5fcf7e-f0a5-4dfe-8356-3b9255107a56" providerId="ADAL" clId="{793109B8-7CB1-4CE2-966F-3A6DC6492543}" dt="2019-12-17T09:49:52.821" v="971" actId="165"/>
          <ac:spMkLst>
            <pc:docMk/>
            <pc:sldMk cId="0" sldId="300"/>
            <ac:spMk id="10" creationId="{FBAA47A4-9B5E-4AB5-A000-B1146501FAFA}"/>
          </ac:spMkLst>
        </pc:spChg>
        <pc:spChg chg="mod">
          <ac:chgData name="Patrick Dean" userId="bd5fcf7e-f0a5-4dfe-8356-3b9255107a56" providerId="ADAL" clId="{793109B8-7CB1-4CE2-966F-3A6DC6492543}" dt="2019-12-17T09:41:51.346" v="817" actId="1038"/>
          <ac:spMkLst>
            <pc:docMk/>
            <pc:sldMk cId="0" sldId="300"/>
            <ac:spMk id="45" creationId="{14DED458-8474-43AB-92DA-C54DB9F98479}"/>
          </ac:spMkLst>
        </pc:spChg>
        <pc:spChg chg="mod">
          <ac:chgData name="Patrick Dean" userId="bd5fcf7e-f0a5-4dfe-8356-3b9255107a56" providerId="ADAL" clId="{793109B8-7CB1-4CE2-966F-3A6DC6492543}" dt="2019-12-17T09:41:58.721" v="828" actId="1036"/>
          <ac:spMkLst>
            <pc:docMk/>
            <pc:sldMk cId="0" sldId="300"/>
            <ac:spMk id="46" creationId="{C543D549-9879-4E65-BF2F-CF6CBE1D0D7F}"/>
          </ac:spMkLst>
        </pc:spChg>
        <pc:spChg chg="mod ord">
          <ac:chgData name="Patrick Dean" userId="bd5fcf7e-f0a5-4dfe-8356-3b9255107a56" providerId="ADAL" clId="{793109B8-7CB1-4CE2-966F-3A6DC6492543}" dt="2019-12-17T09:42:06.722" v="833" actId="1036"/>
          <ac:spMkLst>
            <pc:docMk/>
            <pc:sldMk cId="0" sldId="300"/>
            <ac:spMk id="47" creationId="{61E668F5-C36D-4C6E-921D-055F13D77113}"/>
          </ac:spMkLst>
        </pc:spChg>
        <pc:spChg chg="mod">
          <ac:chgData name="Patrick Dean" userId="bd5fcf7e-f0a5-4dfe-8356-3b9255107a56" providerId="ADAL" clId="{793109B8-7CB1-4CE2-966F-3A6DC6492543}" dt="2019-12-17T09:42:11.585" v="838" actId="1037"/>
          <ac:spMkLst>
            <pc:docMk/>
            <pc:sldMk cId="0" sldId="300"/>
            <ac:spMk id="48" creationId="{EE829E96-42F2-4EB7-9DCC-68212DDDD492}"/>
          </ac:spMkLst>
        </pc:spChg>
        <pc:spChg chg="mod">
          <ac:chgData name="Patrick Dean" userId="bd5fcf7e-f0a5-4dfe-8356-3b9255107a56" providerId="ADAL" clId="{793109B8-7CB1-4CE2-966F-3A6DC6492543}" dt="2019-12-17T09:42:18.081" v="840" actId="1037"/>
          <ac:spMkLst>
            <pc:docMk/>
            <pc:sldMk cId="0" sldId="300"/>
            <ac:spMk id="49" creationId="{43F058D3-7637-4166-A09F-DCE6995F14A7}"/>
          </ac:spMkLst>
        </pc:spChg>
        <pc:spChg chg="mod">
          <ac:chgData name="Patrick Dean" userId="bd5fcf7e-f0a5-4dfe-8356-3b9255107a56" providerId="ADAL" clId="{793109B8-7CB1-4CE2-966F-3A6DC6492543}" dt="2019-12-17T09:42:21.713" v="846" actId="1037"/>
          <ac:spMkLst>
            <pc:docMk/>
            <pc:sldMk cId="0" sldId="300"/>
            <ac:spMk id="50" creationId="{9B41635C-CCE3-414D-8EFA-537DD648B4C5}"/>
          </ac:spMkLst>
        </pc:spChg>
        <pc:spChg chg="mod">
          <ac:chgData name="Patrick Dean" userId="bd5fcf7e-f0a5-4dfe-8356-3b9255107a56" providerId="ADAL" clId="{793109B8-7CB1-4CE2-966F-3A6DC6492543}" dt="2019-12-17T09:42:25.409" v="850" actId="1037"/>
          <ac:spMkLst>
            <pc:docMk/>
            <pc:sldMk cId="0" sldId="300"/>
            <ac:spMk id="51" creationId="{343D3F68-EC1F-46A2-AE53-A0E9113ED72B}"/>
          </ac:spMkLst>
        </pc:spChg>
        <pc:spChg chg="mod">
          <ac:chgData name="Patrick Dean" userId="bd5fcf7e-f0a5-4dfe-8356-3b9255107a56" providerId="ADAL" clId="{793109B8-7CB1-4CE2-966F-3A6DC6492543}" dt="2019-12-17T09:42:29.265" v="853" actId="1038"/>
          <ac:spMkLst>
            <pc:docMk/>
            <pc:sldMk cId="0" sldId="300"/>
            <ac:spMk id="52" creationId="{CDF6C9C5-6011-48EF-8B02-5111B320D638}"/>
          </ac:spMkLst>
        </pc:spChg>
        <pc:spChg chg="mod">
          <ac:chgData name="Patrick Dean" userId="bd5fcf7e-f0a5-4dfe-8356-3b9255107a56" providerId="ADAL" clId="{793109B8-7CB1-4CE2-966F-3A6DC6492543}" dt="2019-12-17T09:42:43.665" v="858" actId="1038"/>
          <ac:spMkLst>
            <pc:docMk/>
            <pc:sldMk cId="0" sldId="300"/>
            <ac:spMk id="53" creationId="{B58372FF-A745-482F-84CA-B7A770A8C760}"/>
          </ac:spMkLst>
        </pc:spChg>
        <pc:spChg chg="mod">
          <ac:chgData name="Patrick Dean" userId="bd5fcf7e-f0a5-4dfe-8356-3b9255107a56" providerId="ADAL" clId="{793109B8-7CB1-4CE2-966F-3A6DC6492543}" dt="2019-12-17T09:42:49.649" v="860" actId="1037"/>
          <ac:spMkLst>
            <pc:docMk/>
            <pc:sldMk cId="0" sldId="300"/>
            <ac:spMk id="54" creationId="{94CA83D4-C07E-4090-949C-31A988C4E5F8}"/>
          </ac:spMkLst>
        </pc:spChg>
        <pc:spChg chg="mod">
          <ac:chgData name="Patrick Dean" userId="bd5fcf7e-f0a5-4dfe-8356-3b9255107a56" providerId="ADAL" clId="{793109B8-7CB1-4CE2-966F-3A6DC6492543}" dt="2019-12-17T09:42:52.737" v="863" actId="1037"/>
          <ac:spMkLst>
            <pc:docMk/>
            <pc:sldMk cId="0" sldId="300"/>
            <ac:spMk id="55" creationId="{3748D440-B580-44C1-923E-FB8B3760D1E4}"/>
          </ac:spMkLst>
        </pc:spChg>
        <pc:spChg chg="mod">
          <ac:chgData name="Patrick Dean" userId="bd5fcf7e-f0a5-4dfe-8356-3b9255107a56" providerId="ADAL" clId="{793109B8-7CB1-4CE2-966F-3A6DC6492543}" dt="2019-12-17T09:42:57.057" v="874" actId="1038"/>
          <ac:spMkLst>
            <pc:docMk/>
            <pc:sldMk cId="0" sldId="300"/>
            <ac:spMk id="56" creationId="{8D4FE9D7-2928-4C34-80E8-C2420097CD9B}"/>
          </ac:spMkLst>
        </pc:spChg>
        <pc:spChg chg="mod">
          <ac:chgData name="Patrick Dean" userId="bd5fcf7e-f0a5-4dfe-8356-3b9255107a56" providerId="ADAL" clId="{793109B8-7CB1-4CE2-966F-3A6DC6492543}" dt="2019-12-17T09:43:00.785" v="876" actId="1037"/>
          <ac:spMkLst>
            <pc:docMk/>
            <pc:sldMk cId="0" sldId="300"/>
            <ac:spMk id="57" creationId="{D216A5CA-E6CD-4C6F-883C-23113422713D}"/>
          </ac:spMkLst>
        </pc:spChg>
        <pc:spChg chg="mod">
          <ac:chgData name="Patrick Dean" userId="bd5fcf7e-f0a5-4dfe-8356-3b9255107a56" providerId="ADAL" clId="{793109B8-7CB1-4CE2-966F-3A6DC6492543}" dt="2019-12-17T09:43:03.680" v="880" actId="1038"/>
          <ac:spMkLst>
            <pc:docMk/>
            <pc:sldMk cId="0" sldId="300"/>
            <ac:spMk id="58" creationId="{80D6A656-154A-45DA-A93E-443F9EB7A993}"/>
          </ac:spMkLst>
        </pc:spChg>
        <pc:spChg chg="mod">
          <ac:chgData name="Patrick Dean" userId="bd5fcf7e-f0a5-4dfe-8356-3b9255107a56" providerId="ADAL" clId="{793109B8-7CB1-4CE2-966F-3A6DC6492543}" dt="2019-12-17T09:43:06.575" v="882" actId="1036"/>
          <ac:spMkLst>
            <pc:docMk/>
            <pc:sldMk cId="0" sldId="300"/>
            <ac:spMk id="59" creationId="{D4A706D4-7633-44C5-A850-DD213E2FAD48}"/>
          </ac:spMkLst>
        </pc:spChg>
        <pc:spChg chg="mod">
          <ac:chgData name="Patrick Dean" userId="bd5fcf7e-f0a5-4dfe-8356-3b9255107a56" providerId="ADAL" clId="{793109B8-7CB1-4CE2-966F-3A6DC6492543}" dt="2019-12-17T09:43:15.290" v="889" actId="1036"/>
          <ac:spMkLst>
            <pc:docMk/>
            <pc:sldMk cId="0" sldId="300"/>
            <ac:spMk id="60" creationId="{626EC47D-2CCC-4B05-B01B-A71F56940CB2}"/>
          </ac:spMkLst>
        </pc:spChg>
        <pc:spChg chg="mod">
          <ac:chgData name="Patrick Dean" userId="bd5fcf7e-f0a5-4dfe-8356-3b9255107a56" providerId="ADAL" clId="{793109B8-7CB1-4CE2-966F-3A6DC6492543}" dt="2019-12-17T09:43:37.004" v="899" actId="1038"/>
          <ac:spMkLst>
            <pc:docMk/>
            <pc:sldMk cId="0" sldId="300"/>
            <ac:spMk id="61" creationId="{F1BED4E6-C1DE-478F-81B3-33F66495D555}"/>
          </ac:spMkLst>
        </pc:spChg>
        <pc:spChg chg="mod">
          <ac:chgData name="Patrick Dean" userId="bd5fcf7e-f0a5-4dfe-8356-3b9255107a56" providerId="ADAL" clId="{793109B8-7CB1-4CE2-966F-3A6DC6492543}" dt="2019-12-17T09:43:46.623" v="905" actId="1036"/>
          <ac:spMkLst>
            <pc:docMk/>
            <pc:sldMk cId="0" sldId="300"/>
            <ac:spMk id="62" creationId="{C7824FD1-073D-4148-A6F5-6909F8C0A327}"/>
          </ac:spMkLst>
        </pc:spChg>
        <pc:spChg chg="mod">
          <ac:chgData name="Patrick Dean" userId="bd5fcf7e-f0a5-4dfe-8356-3b9255107a56" providerId="ADAL" clId="{793109B8-7CB1-4CE2-966F-3A6DC6492543}" dt="2019-12-17T09:41:15.382" v="810" actId="207"/>
          <ac:spMkLst>
            <pc:docMk/>
            <pc:sldMk cId="0" sldId="300"/>
            <ac:spMk id="63" creationId="{807C4831-EABA-48ED-95DB-B509FC79F1A5}"/>
          </ac:spMkLst>
        </pc:spChg>
        <pc:spChg chg="mod">
          <ac:chgData name="Patrick Dean" userId="bd5fcf7e-f0a5-4dfe-8356-3b9255107a56" providerId="ADAL" clId="{793109B8-7CB1-4CE2-966F-3A6DC6492543}" dt="2019-12-17T09:43:51.811" v="907" actId="1035"/>
          <ac:spMkLst>
            <pc:docMk/>
            <pc:sldMk cId="0" sldId="300"/>
            <ac:spMk id="64" creationId="{549C67FD-E0ED-463F-A4A9-96DB767FFDDA}"/>
          </ac:spMkLst>
        </pc:spChg>
        <pc:spChg chg="mod">
          <ac:chgData name="Patrick Dean" userId="bd5fcf7e-f0a5-4dfe-8356-3b9255107a56" providerId="ADAL" clId="{793109B8-7CB1-4CE2-966F-3A6DC6492543}" dt="2019-12-17T09:43:56.461" v="908" actId="1035"/>
          <ac:spMkLst>
            <pc:docMk/>
            <pc:sldMk cId="0" sldId="300"/>
            <ac:spMk id="65" creationId="{CA49716D-1D29-420B-BD1F-5F29E7EEBF2F}"/>
          </ac:spMkLst>
        </pc:spChg>
        <pc:spChg chg="mod">
          <ac:chgData name="Patrick Dean" userId="bd5fcf7e-f0a5-4dfe-8356-3b9255107a56" providerId="ADAL" clId="{793109B8-7CB1-4CE2-966F-3A6DC6492543}" dt="2019-12-17T09:43:59.807" v="911" actId="1036"/>
          <ac:spMkLst>
            <pc:docMk/>
            <pc:sldMk cId="0" sldId="300"/>
            <ac:spMk id="66" creationId="{0559B89A-A574-4379-BEA6-90E2A4D269CB}"/>
          </ac:spMkLst>
        </pc:spChg>
        <pc:spChg chg="mod">
          <ac:chgData name="Patrick Dean" userId="bd5fcf7e-f0a5-4dfe-8356-3b9255107a56" providerId="ADAL" clId="{793109B8-7CB1-4CE2-966F-3A6DC6492543}" dt="2019-12-17T09:44:15.824" v="927" actId="1035"/>
          <ac:spMkLst>
            <pc:docMk/>
            <pc:sldMk cId="0" sldId="300"/>
            <ac:spMk id="67" creationId="{569EC846-C19C-4C09-8139-81566E9A9D51}"/>
          </ac:spMkLst>
        </pc:spChg>
        <pc:spChg chg="mod">
          <ac:chgData name="Patrick Dean" userId="bd5fcf7e-f0a5-4dfe-8356-3b9255107a56" providerId="ADAL" clId="{793109B8-7CB1-4CE2-966F-3A6DC6492543}" dt="2019-12-17T09:44:13.711" v="926" actId="1037"/>
          <ac:spMkLst>
            <pc:docMk/>
            <pc:sldMk cId="0" sldId="300"/>
            <ac:spMk id="68" creationId="{665CCDDC-5E53-48C2-B1E9-3E02F87837B0}"/>
          </ac:spMkLst>
        </pc:spChg>
        <pc:spChg chg="mod">
          <ac:chgData name="Patrick Dean" userId="bd5fcf7e-f0a5-4dfe-8356-3b9255107a56" providerId="ADAL" clId="{793109B8-7CB1-4CE2-966F-3A6DC6492543}" dt="2019-12-17T09:44:20.379" v="929" actId="1038"/>
          <ac:spMkLst>
            <pc:docMk/>
            <pc:sldMk cId="0" sldId="300"/>
            <ac:spMk id="69" creationId="{74B186F4-5928-4690-AEAB-B6DA0290F443}"/>
          </ac:spMkLst>
        </pc:spChg>
        <pc:spChg chg="mod">
          <ac:chgData name="Patrick Dean" userId="bd5fcf7e-f0a5-4dfe-8356-3b9255107a56" providerId="ADAL" clId="{793109B8-7CB1-4CE2-966F-3A6DC6492543}" dt="2019-12-17T09:44:23.599" v="931" actId="1035"/>
          <ac:spMkLst>
            <pc:docMk/>
            <pc:sldMk cId="0" sldId="300"/>
            <ac:spMk id="70" creationId="{7EC14C43-0303-42E0-B59B-7DB2A047BC91}"/>
          </ac:spMkLst>
        </pc:spChg>
        <pc:spChg chg="mod">
          <ac:chgData name="Patrick Dean" userId="bd5fcf7e-f0a5-4dfe-8356-3b9255107a56" providerId="ADAL" clId="{793109B8-7CB1-4CE2-966F-3A6DC6492543}" dt="2019-12-17T09:44:28.974" v="934" actId="1037"/>
          <ac:spMkLst>
            <pc:docMk/>
            <pc:sldMk cId="0" sldId="300"/>
            <ac:spMk id="71" creationId="{8957FFB1-A559-4B3A-8085-FE72BC159912}"/>
          </ac:spMkLst>
        </pc:spChg>
        <pc:spChg chg="mod">
          <ac:chgData name="Patrick Dean" userId="bd5fcf7e-f0a5-4dfe-8356-3b9255107a56" providerId="ADAL" clId="{793109B8-7CB1-4CE2-966F-3A6DC6492543}" dt="2019-12-17T09:44:33.009" v="936" actId="1036"/>
          <ac:spMkLst>
            <pc:docMk/>
            <pc:sldMk cId="0" sldId="300"/>
            <ac:spMk id="72" creationId="{08941AB4-33A4-4081-97BA-121B08416A50}"/>
          </ac:spMkLst>
        </pc:spChg>
        <pc:spChg chg="mod">
          <ac:chgData name="Patrick Dean" userId="bd5fcf7e-f0a5-4dfe-8356-3b9255107a56" providerId="ADAL" clId="{793109B8-7CB1-4CE2-966F-3A6DC6492543}" dt="2019-12-17T09:44:35.568" v="938" actId="1038"/>
          <ac:spMkLst>
            <pc:docMk/>
            <pc:sldMk cId="0" sldId="300"/>
            <ac:spMk id="73" creationId="{3A222C31-B1B9-423D-987F-9221CD59C159}"/>
          </ac:spMkLst>
        </pc:spChg>
        <pc:spChg chg="mod">
          <ac:chgData name="Patrick Dean" userId="bd5fcf7e-f0a5-4dfe-8356-3b9255107a56" providerId="ADAL" clId="{793109B8-7CB1-4CE2-966F-3A6DC6492543}" dt="2019-12-17T09:44:38.925" v="939" actId="1038"/>
          <ac:spMkLst>
            <pc:docMk/>
            <pc:sldMk cId="0" sldId="300"/>
            <ac:spMk id="74" creationId="{C3189ED6-56D0-4E6C-B4B2-C1DD03FD6F8A}"/>
          </ac:spMkLst>
        </pc:spChg>
        <pc:spChg chg="mod">
          <ac:chgData name="Patrick Dean" userId="bd5fcf7e-f0a5-4dfe-8356-3b9255107a56" providerId="ADAL" clId="{793109B8-7CB1-4CE2-966F-3A6DC6492543}" dt="2019-12-17T09:44:42.976" v="943" actId="1037"/>
          <ac:spMkLst>
            <pc:docMk/>
            <pc:sldMk cId="0" sldId="300"/>
            <ac:spMk id="75" creationId="{9A2E480D-3704-48DD-BEEB-A92D208ED88E}"/>
          </ac:spMkLst>
        </pc:spChg>
        <pc:spChg chg="mod">
          <ac:chgData name="Patrick Dean" userId="bd5fcf7e-f0a5-4dfe-8356-3b9255107a56" providerId="ADAL" clId="{793109B8-7CB1-4CE2-966F-3A6DC6492543}" dt="2019-12-17T09:44:45.824" v="946" actId="1038"/>
          <ac:spMkLst>
            <pc:docMk/>
            <pc:sldMk cId="0" sldId="300"/>
            <ac:spMk id="76" creationId="{6450A7BB-7CD8-4E0A-8D3C-D5E42D47CE3E}"/>
          </ac:spMkLst>
        </pc:spChg>
        <pc:spChg chg="mod">
          <ac:chgData name="Patrick Dean" userId="bd5fcf7e-f0a5-4dfe-8356-3b9255107a56" providerId="ADAL" clId="{793109B8-7CB1-4CE2-966F-3A6DC6492543}" dt="2019-12-16T09:39:47.526" v="173" actId="2711"/>
          <ac:spMkLst>
            <pc:docMk/>
            <pc:sldMk cId="0" sldId="300"/>
            <ac:spMk id="77" creationId="{210D4FCA-5E6E-44B0-B24A-1435AA165A1A}"/>
          </ac:spMkLst>
        </pc:spChg>
        <pc:spChg chg="mod">
          <ac:chgData name="Patrick Dean" userId="bd5fcf7e-f0a5-4dfe-8356-3b9255107a56" providerId="ADAL" clId="{793109B8-7CB1-4CE2-966F-3A6DC6492543}" dt="2019-12-16T09:39:47.526" v="173" actId="2711"/>
          <ac:spMkLst>
            <pc:docMk/>
            <pc:sldMk cId="0" sldId="300"/>
            <ac:spMk id="78" creationId="{F402785A-9E92-4DDD-96F2-73CF6F6DD8F7}"/>
          </ac:spMkLst>
        </pc:spChg>
        <pc:spChg chg="mod">
          <ac:chgData name="Patrick Dean" userId="bd5fcf7e-f0a5-4dfe-8356-3b9255107a56" providerId="ADAL" clId="{793109B8-7CB1-4CE2-966F-3A6DC6492543}" dt="2019-12-16T09:53:57.841" v="605" actId="1076"/>
          <ac:spMkLst>
            <pc:docMk/>
            <pc:sldMk cId="0" sldId="300"/>
            <ac:spMk id="79" creationId="{D9F0D4E3-5FB5-4E43-9D5A-4CF26C9E5A06}"/>
          </ac:spMkLst>
        </pc:spChg>
        <pc:spChg chg="add del">
          <ac:chgData name="Patrick Dean" userId="bd5fcf7e-f0a5-4dfe-8356-3b9255107a56" providerId="ADAL" clId="{793109B8-7CB1-4CE2-966F-3A6DC6492543}" dt="2019-12-16T17:12:09.433" v="730"/>
          <ac:spMkLst>
            <pc:docMk/>
            <pc:sldMk cId="0" sldId="300"/>
            <ac:spMk id="81" creationId="{D439E4D0-CAFC-4869-B5D5-0B97943F4C58}"/>
          </ac:spMkLst>
        </pc:spChg>
        <pc:spChg chg="add del">
          <ac:chgData name="Patrick Dean" userId="bd5fcf7e-f0a5-4dfe-8356-3b9255107a56" providerId="ADAL" clId="{793109B8-7CB1-4CE2-966F-3A6DC6492543}" dt="2019-12-16T17:12:09.080" v="729"/>
          <ac:spMkLst>
            <pc:docMk/>
            <pc:sldMk cId="0" sldId="300"/>
            <ac:spMk id="82" creationId="{ED14ED70-0339-43A7-9BB0-FF601E35184D}"/>
          </ac:spMkLst>
        </pc:spChg>
        <pc:spChg chg="add del">
          <ac:chgData name="Patrick Dean" userId="bd5fcf7e-f0a5-4dfe-8356-3b9255107a56" providerId="ADAL" clId="{793109B8-7CB1-4CE2-966F-3A6DC6492543}" dt="2019-12-16T17:12:08.743" v="728"/>
          <ac:spMkLst>
            <pc:docMk/>
            <pc:sldMk cId="0" sldId="300"/>
            <ac:spMk id="83" creationId="{D6CCD899-09E5-49E8-9A50-5FC1A7B3AD23}"/>
          </ac:spMkLst>
        </pc:spChg>
        <pc:spChg chg="add del">
          <ac:chgData name="Patrick Dean" userId="bd5fcf7e-f0a5-4dfe-8356-3b9255107a56" providerId="ADAL" clId="{793109B8-7CB1-4CE2-966F-3A6DC6492543}" dt="2019-12-16T17:12:08.393" v="727"/>
          <ac:spMkLst>
            <pc:docMk/>
            <pc:sldMk cId="0" sldId="300"/>
            <ac:spMk id="84" creationId="{524A4B6D-252D-4E5F-8207-940ABC0461F3}"/>
          </ac:spMkLst>
        </pc:spChg>
        <pc:spChg chg="add mod">
          <ac:chgData name="Patrick Dean" userId="bd5fcf7e-f0a5-4dfe-8356-3b9255107a56" providerId="ADAL" clId="{793109B8-7CB1-4CE2-966F-3A6DC6492543}" dt="2019-12-17T09:51:11.542" v="984"/>
          <ac:spMkLst>
            <pc:docMk/>
            <pc:sldMk cId="0" sldId="300"/>
            <ac:spMk id="118" creationId="{E252E551-48FF-4CE9-B8AE-2EAE5CBD46EC}"/>
          </ac:spMkLst>
        </pc:spChg>
        <pc:spChg chg="add mod">
          <ac:chgData name="Patrick Dean" userId="bd5fcf7e-f0a5-4dfe-8356-3b9255107a56" providerId="ADAL" clId="{793109B8-7CB1-4CE2-966F-3A6DC6492543}" dt="2019-12-17T09:51:23.316" v="987"/>
          <ac:spMkLst>
            <pc:docMk/>
            <pc:sldMk cId="0" sldId="300"/>
            <ac:spMk id="119" creationId="{B58C68C1-850D-4C1C-A128-B68A8EC9A94B}"/>
          </ac:spMkLst>
        </pc:spChg>
        <pc:spChg chg="add mod">
          <ac:chgData name="Patrick Dean" userId="bd5fcf7e-f0a5-4dfe-8356-3b9255107a56" providerId="ADAL" clId="{793109B8-7CB1-4CE2-966F-3A6DC6492543}" dt="2019-12-17T09:51:33.438" v="990"/>
          <ac:spMkLst>
            <pc:docMk/>
            <pc:sldMk cId="0" sldId="300"/>
            <ac:spMk id="120" creationId="{36971F9E-E27F-428D-B078-24CF4DCD312B}"/>
          </ac:spMkLst>
        </pc:spChg>
        <pc:spChg chg="add mod">
          <ac:chgData name="Patrick Dean" userId="bd5fcf7e-f0a5-4dfe-8356-3b9255107a56" providerId="ADAL" clId="{793109B8-7CB1-4CE2-966F-3A6DC6492543}" dt="2019-12-17T09:51:42.373" v="993"/>
          <ac:spMkLst>
            <pc:docMk/>
            <pc:sldMk cId="0" sldId="300"/>
            <ac:spMk id="121" creationId="{E77C2C86-960B-430B-B52A-A3B9FE33CFFC}"/>
          </ac:spMkLst>
        </pc:spChg>
        <pc:spChg chg="add mod">
          <ac:chgData name="Patrick Dean" userId="bd5fcf7e-f0a5-4dfe-8356-3b9255107a56" providerId="ADAL" clId="{793109B8-7CB1-4CE2-966F-3A6DC6492543}" dt="2019-12-17T09:51:57.314" v="1000" actId="1036"/>
          <ac:spMkLst>
            <pc:docMk/>
            <pc:sldMk cId="0" sldId="300"/>
            <ac:spMk id="122" creationId="{BD58F0FB-D61C-440B-9042-379F2964487B}"/>
          </ac:spMkLst>
        </pc:spChg>
        <pc:spChg chg="add mod">
          <ac:chgData name="Patrick Dean" userId="bd5fcf7e-f0a5-4dfe-8356-3b9255107a56" providerId="ADAL" clId="{793109B8-7CB1-4CE2-966F-3A6DC6492543}" dt="2019-12-17T09:52:06.469" v="1003"/>
          <ac:spMkLst>
            <pc:docMk/>
            <pc:sldMk cId="0" sldId="300"/>
            <ac:spMk id="123" creationId="{36BD16A3-16DE-4FF3-A23F-69BBB2B72566}"/>
          </ac:spMkLst>
        </pc:spChg>
        <pc:spChg chg="add mod">
          <ac:chgData name="Patrick Dean" userId="bd5fcf7e-f0a5-4dfe-8356-3b9255107a56" providerId="ADAL" clId="{793109B8-7CB1-4CE2-966F-3A6DC6492543}" dt="2019-12-17T09:52:15.644" v="1006"/>
          <ac:spMkLst>
            <pc:docMk/>
            <pc:sldMk cId="0" sldId="300"/>
            <ac:spMk id="124" creationId="{E049BB11-A5D7-4A62-B010-9CDFB2CF445B}"/>
          </ac:spMkLst>
        </pc:spChg>
        <pc:spChg chg="add mod">
          <ac:chgData name="Patrick Dean" userId="bd5fcf7e-f0a5-4dfe-8356-3b9255107a56" providerId="ADAL" clId="{793109B8-7CB1-4CE2-966F-3A6DC6492543}" dt="2019-12-17T09:52:27.717" v="1009"/>
          <ac:spMkLst>
            <pc:docMk/>
            <pc:sldMk cId="0" sldId="300"/>
            <ac:spMk id="125" creationId="{35164073-8834-47DA-BC17-C69235F52896}"/>
          </ac:spMkLst>
        </pc:spChg>
        <pc:spChg chg="add mod">
          <ac:chgData name="Patrick Dean" userId="bd5fcf7e-f0a5-4dfe-8356-3b9255107a56" providerId="ADAL" clId="{793109B8-7CB1-4CE2-966F-3A6DC6492543}" dt="2019-12-17T09:52:36.789" v="1012"/>
          <ac:spMkLst>
            <pc:docMk/>
            <pc:sldMk cId="0" sldId="300"/>
            <ac:spMk id="126" creationId="{ABA6DF6E-B736-45AC-BC48-53E242BD5E40}"/>
          </ac:spMkLst>
        </pc:spChg>
        <pc:spChg chg="add mod">
          <ac:chgData name="Patrick Dean" userId="bd5fcf7e-f0a5-4dfe-8356-3b9255107a56" providerId="ADAL" clId="{793109B8-7CB1-4CE2-966F-3A6DC6492543}" dt="2019-12-17T09:52:48.533" v="1015"/>
          <ac:spMkLst>
            <pc:docMk/>
            <pc:sldMk cId="0" sldId="300"/>
            <ac:spMk id="127" creationId="{5A16EBE8-0D21-4976-976C-541ACAC83948}"/>
          </ac:spMkLst>
        </pc:spChg>
        <pc:spChg chg="add mod">
          <ac:chgData name="Patrick Dean" userId="bd5fcf7e-f0a5-4dfe-8356-3b9255107a56" providerId="ADAL" clId="{793109B8-7CB1-4CE2-966F-3A6DC6492543}" dt="2019-12-17T09:52:59.525" v="1018"/>
          <ac:spMkLst>
            <pc:docMk/>
            <pc:sldMk cId="0" sldId="300"/>
            <ac:spMk id="128" creationId="{88E32FD1-4CE3-4157-9269-1F893BA4E8CE}"/>
          </ac:spMkLst>
        </pc:spChg>
        <pc:spChg chg="add mod">
          <ac:chgData name="Patrick Dean" userId="bd5fcf7e-f0a5-4dfe-8356-3b9255107a56" providerId="ADAL" clId="{793109B8-7CB1-4CE2-966F-3A6DC6492543}" dt="2019-12-17T09:53:07.676" v="1021"/>
          <ac:spMkLst>
            <pc:docMk/>
            <pc:sldMk cId="0" sldId="300"/>
            <ac:spMk id="129" creationId="{27CC1C21-3A45-4471-8BC7-85B3B1E3F4BB}"/>
          </ac:spMkLst>
        </pc:spChg>
        <pc:spChg chg="add mod">
          <ac:chgData name="Patrick Dean" userId="bd5fcf7e-f0a5-4dfe-8356-3b9255107a56" providerId="ADAL" clId="{793109B8-7CB1-4CE2-966F-3A6DC6492543}" dt="2019-12-17T09:53:19.604" v="1024"/>
          <ac:spMkLst>
            <pc:docMk/>
            <pc:sldMk cId="0" sldId="300"/>
            <ac:spMk id="130" creationId="{BB07027D-D7C6-4A02-9070-87DF707B6B6D}"/>
          </ac:spMkLst>
        </pc:spChg>
        <pc:spChg chg="add mod">
          <ac:chgData name="Patrick Dean" userId="bd5fcf7e-f0a5-4dfe-8356-3b9255107a56" providerId="ADAL" clId="{793109B8-7CB1-4CE2-966F-3A6DC6492543}" dt="2019-12-17T09:53:29.461" v="1027"/>
          <ac:spMkLst>
            <pc:docMk/>
            <pc:sldMk cId="0" sldId="300"/>
            <ac:spMk id="131" creationId="{5DFEA3AA-07A8-47E4-AE21-754BCCC9B7E7}"/>
          </ac:spMkLst>
        </pc:spChg>
        <pc:spChg chg="add mod">
          <ac:chgData name="Patrick Dean" userId="bd5fcf7e-f0a5-4dfe-8356-3b9255107a56" providerId="ADAL" clId="{793109B8-7CB1-4CE2-966F-3A6DC6492543}" dt="2019-12-17T09:53:38.122" v="1030"/>
          <ac:spMkLst>
            <pc:docMk/>
            <pc:sldMk cId="0" sldId="300"/>
            <ac:spMk id="132" creationId="{581A419A-DD8D-4DC5-9CC0-2F543CF78B30}"/>
          </ac:spMkLst>
        </pc:spChg>
        <pc:spChg chg="add mod">
          <ac:chgData name="Patrick Dean" userId="bd5fcf7e-f0a5-4dfe-8356-3b9255107a56" providerId="ADAL" clId="{793109B8-7CB1-4CE2-966F-3A6DC6492543}" dt="2019-12-17T09:53:48.452" v="1033"/>
          <ac:spMkLst>
            <pc:docMk/>
            <pc:sldMk cId="0" sldId="300"/>
            <ac:spMk id="133" creationId="{E140A614-597A-49C3-A58D-93FAD94B1078}"/>
          </ac:spMkLst>
        </pc:spChg>
        <pc:spChg chg="add mod">
          <ac:chgData name="Patrick Dean" userId="bd5fcf7e-f0a5-4dfe-8356-3b9255107a56" providerId="ADAL" clId="{793109B8-7CB1-4CE2-966F-3A6DC6492543}" dt="2019-12-17T09:53:58.380" v="1036"/>
          <ac:spMkLst>
            <pc:docMk/>
            <pc:sldMk cId="0" sldId="300"/>
            <ac:spMk id="134" creationId="{437561B3-3C16-45D5-97C6-DC25026D5644}"/>
          </ac:spMkLst>
        </pc:spChg>
        <pc:spChg chg="add mod">
          <ac:chgData name="Patrick Dean" userId="bd5fcf7e-f0a5-4dfe-8356-3b9255107a56" providerId="ADAL" clId="{793109B8-7CB1-4CE2-966F-3A6DC6492543}" dt="2019-12-17T09:54:07.275" v="1039"/>
          <ac:spMkLst>
            <pc:docMk/>
            <pc:sldMk cId="0" sldId="300"/>
            <ac:spMk id="135" creationId="{FDA0F197-8D03-4EF9-8157-C7FE2D1B0A78}"/>
          </ac:spMkLst>
        </pc:spChg>
        <pc:spChg chg="add mod">
          <ac:chgData name="Patrick Dean" userId="bd5fcf7e-f0a5-4dfe-8356-3b9255107a56" providerId="ADAL" clId="{793109B8-7CB1-4CE2-966F-3A6DC6492543}" dt="2019-12-17T09:54:14.676" v="1042"/>
          <ac:spMkLst>
            <pc:docMk/>
            <pc:sldMk cId="0" sldId="300"/>
            <ac:spMk id="136" creationId="{14E455C6-13D5-45A6-9D5D-6EA5EB2DC4CA}"/>
          </ac:spMkLst>
        </pc:spChg>
        <pc:spChg chg="add mod">
          <ac:chgData name="Patrick Dean" userId="bd5fcf7e-f0a5-4dfe-8356-3b9255107a56" providerId="ADAL" clId="{793109B8-7CB1-4CE2-966F-3A6DC6492543}" dt="2019-12-17T09:54:25.428" v="1045"/>
          <ac:spMkLst>
            <pc:docMk/>
            <pc:sldMk cId="0" sldId="300"/>
            <ac:spMk id="137" creationId="{7EAC8116-04B7-4D09-BA53-9BA726F5B76D}"/>
          </ac:spMkLst>
        </pc:spChg>
        <pc:spChg chg="add mod">
          <ac:chgData name="Patrick Dean" userId="bd5fcf7e-f0a5-4dfe-8356-3b9255107a56" providerId="ADAL" clId="{793109B8-7CB1-4CE2-966F-3A6DC6492543}" dt="2019-12-17T09:54:34.477" v="1048"/>
          <ac:spMkLst>
            <pc:docMk/>
            <pc:sldMk cId="0" sldId="300"/>
            <ac:spMk id="138" creationId="{49D80FD2-5375-4BE4-8254-C336817222BA}"/>
          </ac:spMkLst>
        </pc:spChg>
        <pc:spChg chg="add mod">
          <ac:chgData name="Patrick Dean" userId="bd5fcf7e-f0a5-4dfe-8356-3b9255107a56" providerId="ADAL" clId="{793109B8-7CB1-4CE2-966F-3A6DC6492543}" dt="2019-12-17T09:54:43.779" v="1051"/>
          <ac:spMkLst>
            <pc:docMk/>
            <pc:sldMk cId="0" sldId="300"/>
            <ac:spMk id="139" creationId="{B86E4529-2E0E-4120-B7DA-94F15CB2B75F}"/>
          </ac:spMkLst>
        </pc:spChg>
        <pc:spChg chg="add mod">
          <ac:chgData name="Patrick Dean" userId="bd5fcf7e-f0a5-4dfe-8356-3b9255107a56" providerId="ADAL" clId="{793109B8-7CB1-4CE2-966F-3A6DC6492543}" dt="2019-12-17T09:54:54.454" v="1054"/>
          <ac:spMkLst>
            <pc:docMk/>
            <pc:sldMk cId="0" sldId="300"/>
            <ac:spMk id="140" creationId="{C8BF3F4F-569A-4CE3-9A2F-40BEC18E4F87}"/>
          </ac:spMkLst>
        </pc:spChg>
        <pc:spChg chg="add mod">
          <ac:chgData name="Patrick Dean" userId="bd5fcf7e-f0a5-4dfe-8356-3b9255107a56" providerId="ADAL" clId="{793109B8-7CB1-4CE2-966F-3A6DC6492543}" dt="2019-12-17T09:55:03.132" v="1057"/>
          <ac:spMkLst>
            <pc:docMk/>
            <pc:sldMk cId="0" sldId="300"/>
            <ac:spMk id="141" creationId="{741A26A3-67F3-4D24-8130-60335671BEE9}"/>
          </ac:spMkLst>
        </pc:spChg>
        <pc:spChg chg="add mod">
          <ac:chgData name="Patrick Dean" userId="bd5fcf7e-f0a5-4dfe-8356-3b9255107a56" providerId="ADAL" clId="{793109B8-7CB1-4CE2-966F-3A6DC6492543}" dt="2019-12-17T09:55:12.317" v="1060"/>
          <ac:spMkLst>
            <pc:docMk/>
            <pc:sldMk cId="0" sldId="300"/>
            <ac:spMk id="142" creationId="{093455C2-5EF8-48F4-BD4E-A047695C44FD}"/>
          </ac:spMkLst>
        </pc:spChg>
        <pc:spChg chg="add mod">
          <ac:chgData name="Patrick Dean" userId="bd5fcf7e-f0a5-4dfe-8356-3b9255107a56" providerId="ADAL" clId="{793109B8-7CB1-4CE2-966F-3A6DC6492543}" dt="2019-12-17T09:55:19.923" v="1063"/>
          <ac:spMkLst>
            <pc:docMk/>
            <pc:sldMk cId="0" sldId="300"/>
            <ac:spMk id="143" creationId="{F46BA444-E318-4006-A46B-D09898FF658C}"/>
          </ac:spMkLst>
        </pc:spChg>
        <pc:spChg chg="add mod">
          <ac:chgData name="Patrick Dean" userId="bd5fcf7e-f0a5-4dfe-8356-3b9255107a56" providerId="ADAL" clId="{793109B8-7CB1-4CE2-966F-3A6DC6492543}" dt="2019-12-17T09:55:28.309" v="1066"/>
          <ac:spMkLst>
            <pc:docMk/>
            <pc:sldMk cId="0" sldId="300"/>
            <ac:spMk id="144" creationId="{2DB147EC-3AC3-433B-9661-D9DA12EC6E41}"/>
          </ac:spMkLst>
        </pc:spChg>
        <pc:spChg chg="add mod">
          <ac:chgData name="Patrick Dean" userId="bd5fcf7e-f0a5-4dfe-8356-3b9255107a56" providerId="ADAL" clId="{793109B8-7CB1-4CE2-966F-3A6DC6492543}" dt="2019-12-17T09:55:38.749" v="1069"/>
          <ac:spMkLst>
            <pc:docMk/>
            <pc:sldMk cId="0" sldId="300"/>
            <ac:spMk id="145" creationId="{804086EE-1237-4D38-8845-271C650D79A9}"/>
          </ac:spMkLst>
        </pc:spChg>
        <pc:spChg chg="add mod">
          <ac:chgData name="Patrick Dean" userId="bd5fcf7e-f0a5-4dfe-8356-3b9255107a56" providerId="ADAL" clId="{793109B8-7CB1-4CE2-966F-3A6DC6492543}" dt="2019-12-17T09:55:46.244" v="1072"/>
          <ac:spMkLst>
            <pc:docMk/>
            <pc:sldMk cId="0" sldId="300"/>
            <ac:spMk id="146" creationId="{75BFEB94-B76F-4257-88F3-FA453D9CFD80}"/>
          </ac:spMkLst>
        </pc:spChg>
        <pc:spChg chg="add mod">
          <ac:chgData name="Patrick Dean" userId="bd5fcf7e-f0a5-4dfe-8356-3b9255107a56" providerId="ADAL" clId="{793109B8-7CB1-4CE2-966F-3A6DC6492543}" dt="2019-12-17T09:55:54.451" v="1075"/>
          <ac:spMkLst>
            <pc:docMk/>
            <pc:sldMk cId="0" sldId="300"/>
            <ac:spMk id="147" creationId="{B6A2F713-CC5A-4CD0-9B76-3C82F2B5E720}"/>
          </ac:spMkLst>
        </pc:spChg>
        <pc:spChg chg="add mod">
          <ac:chgData name="Patrick Dean" userId="bd5fcf7e-f0a5-4dfe-8356-3b9255107a56" providerId="ADAL" clId="{793109B8-7CB1-4CE2-966F-3A6DC6492543}" dt="2019-12-17T09:56:01.980" v="1078"/>
          <ac:spMkLst>
            <pc:docMk/>
            <pc:sldMk cId="0" sldId="300"/>
            <ac:spMk id="148" creationId="{1BC3E3AC-6C4C-408E-A184-0BC711C5E1FF}"/>
          </ac:spMkLst>
        </pc:spChg>
        <pc:spChg chg="add mod">
          <ac:chgData name="Patrick Dean" userId="bd5fcf7e-f0a5-4dfe-8356-3b9255107a56" providerId="ADAL" clId="{793109B8-7CB1-4CE2-966F-3A6DC6492543}" dt="2019-12-17T09:56:09.028" v="1081"/>
          <ac:spMkLst>
            <pc:docMk/>
            <pc:sldMk cId="0" sldId="300"/>
            <ac:spMk id="149" creationId="{7A52C8DC-1D7B-4582-82E7-3C16679E6B82}"/>
          </ac:spMkLst>
        </pc:spChg>
        <pc:grpChg chg="add del mod">
          <ac:chgData name="Patrick Dean" userId="bd5fcf7e-f0a5-4dfe-8356-3b9255107a56" providerId="ADAL" clId="{793109B8-7CB1-4CE2-966F-3A6DC6492543}" dt="2019-12-16T17:07:00.889" v="699" actId="165"/>
          <ac:grpSpMkLst>
            <pc:docMk/>
            <pc:sldMk cId="0" sldId="300"/>
            <ac:grpSpMk id="3" creationId="{294187AC-085B-4F53-B9A4-657CE753DEBC}"/>
          </ac:grpSpMkLst>
        </pc:grpChg>
        <pc:grpChg chg="add del mod">
          <ac:chgData name="Patrick Dean" userId="bd5fcf7e-f0a5-4dfe-8356-3b9255107a56" providerId="ADAL" clId="{793109B8-7CB1-4CE2-966F-3A6DC6492543}" dt="2019-12-17T09:49:52.821" v="971" actId="165"/>
          <ac:grpSpMkLst>
            <pc:docMk/>
            <pc:sldMk cId="0" sldId="300"/>
            <ac:grpSpMk id="3" creationId="{5C8BDC6B-1498-45FF-A681-F9C87F95C546}"/>
          </ac:grpSpMkLst>
        </pc:grpChg>
        <pc:picChg chg="add del mod">
          <ac:chgData name="Patrick Dean" userId="bd5fcf7e-f0a5-4dfe-8356-3b9255107a56" providerId="ADAL" clId="{793109B8-7CB1-4CE2-966F-3A6DC6492543}" dt="2019-12-16T17:04:42.542" v="670" actId="478"/>
          <ac:picMkLst>
            <pc:docMk/>
            <pc:sldMk cId="0" sldId="300"/>
            <ac:picMk id="7" creationId="{7674DC63-9CC6-4FEA-8C81-11EFDB300683}"/>
          </ac:picMkLst>
        </pc:picChg>
        <pc:picChg chg="del mod">
          <ac:chgData name="Patrick Dean" userId="bd5fcf7e-f0a5-4dfe-8356-3b9255107a56" providerId="ADAL" clId="{793109B8-7CB1-4CE2-966F-3A6DC6492543}" dt="2019-12-16T17:08:29.385" v="712" actId="478"/>
          <ac:picMkLst>
            <pc:docMk/>
            <pc:sldMk cId="0" sldId="300"/>
            <ac:picMk id="8" creationId="{EC985CD7-57AF-457C-BD87-5CD9E7D4D91B}"/>
          </ac:picMkLst>
        </pc:picChg>
        <pc:picChg chg="del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12" creationId="{B0C76230-84BA-4D76-B92D-08D53A9EF047}"/>
          </ac:picMkLst>
        </pc:picChg>
        <pc:picChg chg="del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13" creationId="{EC2E5078-792C-432D-9448-9703641AF10C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14" creationId="{DA5C23E1-549D-4DBA-A07E-61ADFC641048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15" creationId="{44E03B2D-6B2C-4E14-9064-A601ABD12923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16" creationId="{964BCE84-E997-4E3B-8A3F-4C3B870C4F93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17" creationId="{6E7265B6-537F-4199-8C8C-599934F3A27F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18" creationId="{36A28E08-8E91-4642-9BC4-F6F5F5F0AE47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19" creationId="{2D83E165-F98B-4F1C-B282-293BA959503B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20" creationId="{A503143F-846A-494E-B7AC-783F63D43D4D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21" creationId="{F227C3C5-3387-450F-A523-5B9004FAEF4F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22" creationId="{79230179-AF9F-499A-9A02-FCE748EEF593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23" creationId="{01C6A108-1063-478D-95D3-063185839A03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24" creationId="{EF5A75C4-BB00-4ECE-BDE3-2EBAAF381EC8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25" creationId="{D4A58F8B-DF6A-402C-8210-A34CBE5BF3A2}"/>
          </ac:picMkLst>
        </pc:picChg>
        <pc:picChg chg="del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26" creationId="{DDA15628-F1EF-40DB-AA64-663B16A9FA49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27" creationId="{FC8B2B7A-48CE-4E1D-AD3C-DD44E2293ED0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28" creationId="{25B578B1-001C-4F0E-9384-7DBA1A2C87D6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29" creationId="{1D0B40F1-9CA5-4040-A182-BB9B751E63DF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30" creationId="{9FD13C21-B276-4066-A060-F297C38C7AC7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31" creationId="{67F94A62-E0F1-4B2B-94D1-32445D8BCAB4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32" creationId="{4632C3FD-6125-4B33-92F7-4BA8E3A61536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33" creationId="{A54E5536-1AF1-4F19-B1F5-5899F12F7885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34" creationId="{BE616741-AC97-41DF-8B18-E13CE11C1956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35" creationId="{1BF2B484-3C6B-45B8-931F-72EDB83EABA8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36" creationId="{34CE43CA-EC1E-4E07-A5E5-2500FBD4AD23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37" creationId="{6039714C-354B-4F49-A340-7DA4A1D9EE91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38" creationId="{37258206-C4B6-4C4E-8B93-5C25D671F5AB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39" creationId="{BF362963-A638-431B-A453-65C411663B74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40" creationId="{4C395CDE-3B49-4722-912F-8E6A117D2A78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41" creationId="{B239C5F8-6293-4F4D-9203-A7C1296ADD8C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42" creationId="{B076807F-74BD-45D5-A8D2-6B3F772E1752}"/>
          </ac:picMkLst>
        </pc:picChg>
        <pc:picChg chg="del mod">
          <ac:chgData name="Patrick Dean" userId="bd5fcf7e-f0a5-4dfe-8356-3b9255107a56" providerId="ADAL" clId="{793109B8-7CB1-4CE2-966F-3A6DC6492543}" dt="2019-12-17T09:40:27.871" v="807" actId="478"/>
          <ac:picMkLst>
            <pc:docMk/>
            <pc:sldMk cId="0" sldId="300"/>
            <ac:picMk id="43" creationId="{E3D91773-D9B6-46B9-9DFB-81A1690C3A65}"/>
          </ac:picMkLst>
        </pc:picChg>
        <pc:picChg chg="add mod ord topLvl modCrop">
          <ac:chgData name="Patrick Dean" userId="bd5fcf7e-f0a5-4dfe-8356-3b9255107a56" providerId="ADAL" clId="{793109B8-7CB1-4CE2-966F-3A6DC6492543}" dt="2019-12-17T09:49:52.821" v="971" actId="165"/>
          <ac:picMkLst>
            <pc:docMk/>
            <pc:sldMk cId="0" sldId="300"/>
            <ac:picMk id="80" creationId="{A1E186EC-63F2-4D70-9D02-8D4EEAD50823}"/>
          </ac:picMkLst>
        </pc:picChg>
        <pc:picChg chg="add del mod">
          <ac:chgData name="Patrick Dean" userId="bd5fcf7e-f0a5-4dfe-8356-3b9255107a56" providerId="ADAL" clId="{793109B8-7CB1-4CE2-966F-3A6DC6492543}" dt="2019-12-17T09:48:15.550" v="965" actId="478"/>
          <ac:picMkLst>
            <pc:docMk/>
            <pc:sldMk cId="0" sldId="300"/>
            <ac:picMk id="85" creationId="{E332EBD1-94CF-476A-802A-B4C9F9FE7522}"/>
          </ac:picMkLst>
        </pc:picChg>
        <pc:picChg chg="add mod ord">
          <ac:chgData name="Patrick Dean" userId="bd5fcf7e-f0a5-4dfe-8356-3b9255107a56" providerId="ADAL" clId="{793109B8-7CB1-4CE2-966F-3A6DC6492543}" dt="2019-12-16T17:12:30.441" v="736" actId="1035"/>
          <ac:picMkLst>
            <pc:docMk/>
            <pc:sldMk cId="0" sldId="300"/>
            <ac:picMk id="86" creationId="{C506F6E5-9EC2-455F-9D80-19E69959B26C}"/>
          </ac:picMkLst>
        </pc:picChg>
        <pc:picChg chg="add mod ord">
          <ac:chgData name="Patrick Dean" userId="bd5fcf7e-f0a5-4dfe-8356-3b9255107a56" providerId="ADAL" clId="{793109B8-7CB1-4CE2-966F-3A6DC6492543}" dt="2019-12-16T17:12:44.461" v="744" actId="1036"/>
          <ac:picMkLst>
            <pc:docMk/>
            <pc:sldMk cId="0" sldId="300"/>
            <ac:picMk id="87" creationId="{E6113A49-EC90-47A0-815B-FB7860A4C0CC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88" creationId="{CD183031-F4DA-45B8-A247-5E2B17AB7A9E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89" creationId="{18486AF8-47AF-4D15-B42A-8E57D854E028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90" creationId="{D3C326C7-EB37-421D-AB96-B105CE32E74F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91" creationId="{0759ED83-D671-4417-BE33-9B4C39224459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92" creationId="{513FE526-6956-4EF0-A268-7C0C37AC1EF4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93" creationId="{0ECBC9C8-6708-4870-8B74-286130225CD2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94" creationId="{089CEE67-C977-40AF-8E8C-CF773FEB5E39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95" creationId="{1E0925E7-984C-4F48-A042-F31179B1A74A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96" creationId="{D2D36CB2-D6DB-425A-88B1-83E0E81BBF88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97" creationId="{91EEB2F9-CA2C-4079-8A8C-735029C0CA80}"/>
          </ac:picMkLst>
        </pc:picChg>
        <pc:picChg chg="add mod ord">
          <ac:chgData name="Patrick Dean" userId="bd5fcf7e-f0a5-4dfe-8356-3b9255107a56" providerId="ADAL" clId="{793109B8-7CB1-4CE2-966F-3A6DC6492543}" dt="2019-12-17T09:43:34.746" v="898" actId="1038"/>
          <ac:picMkLst>
            <pc:docMk/>
            <pc:sldMk cId="0" sldId="300"/>
            <ac:picMk id="98" creationId="{C3187779-6488-4D72-B4C4-8978B3258B80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99" creationId="{816DA57E-65D0-4AB5-88B8-638DB3C76EE3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100" creationId="{5F8DAD11-A1DC-4FED-BAE9-6E6005BF30F0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101" creationId="{5E4896EA-2198-45B3-A35B-88F6B6D75927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102" creationId="{7E0FD551-6EF5-4664-A250-E4B0529613CE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103" creationId="{2DAF1F64-9C78-4752-B8A2-75A03B0A153A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104" creationId="{BC4B6FBD-D12C-44FC-A1E7-E908C221C460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105" creationId="{C3A24770-32A0-4B60-9030-844D73FB0E1F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106" creationId="{8901BAD9-EB6C-4F9C-858F-E02ED2323A88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107" creationId="{36FB699C-4D6A-4FC5-A244-95420F68D4D6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108" creationId="{03E63D8B-F846-4898-BDD0-5C99A47D37C9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109" creationId="{5DB22F67-910D-4371-8C0F-E0EED7969C40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110" creationId="{25D5F043-A32A-4EB5-AD13-FCD247CA9FE2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111" creationId="{536887CA-B8FC-4DA2-A1E9-F0A10A487567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112" creationId="{69A96532-9F06-425D-BE26-FD083FEAFADE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113" creationId="{3D679E3C-C871-42AA-8430-242955E9F7AF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114" creationId="{AE1BA7CB-29A7-4929-86CC-A5EDDDBDC557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115" creationId="{E2AE2979-68E4-43EA-AE3F-D6C41CD3D8C3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116" creationId="{137EB5E6-35C0-4405-82B4-21E6A4EB13F9}"/>
          </ac:picMkLst>
        </pc:picChg>
        <pc:picChg chg="add mod ord">
          <ac:chgData name="Patrick Dean" userId="bd5fcf7e-f0a5-4dfe-8356-3b9255107a56" providerId="ADAL" clId="{793109B8-7CB1-4CE2-966F-3A6DC6492543}" dt="2019-12-16T17:17:34.212" v="806" actId="167"/>
          <ac:picMkLst>
            <pc:docMk/>
            <pc:sldMk cId="0" sldId="300"/>
            <ac:picMk id="117" creationId="{F47EC105-9EF3-45E2-A3E2-0962BC94E9AA}"/>
          </ac:picMkLst>
        </pc:picChg>
        <pc:cxnChg chg="add del mod">
          <ac:chgData name="Patrick Dean" userId="bd5fcf7e-f0a5-4dfe-8356-3b9255107a56" providerId="ADAL" clId="{793109B8-7CB1-4CE2-966F-3A6DC6492543}" dt="2019-12-16T09:53:46.022" v="604" actId="478"/>
          <ac:cxnSpMkLst>
            <pc:docMk/>
            <pc:sldMk cId="0" sldId="300"/>
            <ac:cxnSpMk id="3" creationId="{11877F65-2D58-420C-A3B9-084A2171247A}"/>
          </ac:cxnSpMkLst>
        </pc:cxnChg>
      </pc:sldChg>
      <pc:sldChg chg="addSp modSp">
        <pc:chgData name="Patrick Dean" userId="bd5fcf7e-f0a5-4dfe-8356-3b9255107a56" providerId="ADAL" clId="{793109B8-7CB1-4CE2-966F-3A6DC6492543}" dt="2019-12-17T09:56:21.632" v="1082" actId="11529"/>
        <pc:sldMkLst>
          <pc:docMk/>
          <pc:sldMk cId="0" sldId="318"/>
        </pc:sldMkLst>
        <pc:spChg chg="add mod">
          <ac:chgData name="Patrick Dean" userId="bd5fcf7e-f0a5-4dfe-8356-3b9255107a56" providerId="ADAL" clId="{793109B8-7CB1-4CE2-966F-3A6DC6492543}" dt="2019-12-17T09:56:21.632" v="1082" actId="11529"/>
          <ac:spMkLst>
            <pc:docMk/>
            <pc:sldMk cId="0" sldId="318"/>
            <ac:spMk id="2" creationId="{5D70E62E-D3B0-4C70-B936-DB6E539436D2}"/>
          </ac:spMkLst>
        </pc:spChg>
        <pc:spChg chg="mod">
          <ac:chgData name="Patrick Dean" userId="bd5fcf7e-f0a5-4dfe-8356-3b9255107a56" providerId="ADAL" clId="{793109B8-7CB1-4CE2-966F-3A6DC6492543}" dt="2019-12-10T14:37:12.027" v="8" actId="207"/>
          <ac:spMkLst>
            <pc:docMk/>
            <pc:sldMk cId="0" sldId="318"/>
            <ac:spMk id="4" creationId="{86D08731-B08F-481F-B366-273145097251}"/>
          </ac:spMkLst>
        </pc:spChg>
        <pc:spChg chg="mod">
          <ac:chgData name="Patrick Dean" userId="bd5fcf7e-f0a5-4dfe-8356-3b9255107a56" providerId="ADAL" clId="{793109B8-7CB1-4CE2-966F-3A6DC6492543}" dt="2019-12-10T14:36:12.503" v="0" actId="207"/>
          <ac:spMkLst>
            <pc:docMk/>
            <pc:sldMk cId="0" sldId="318"/>
            <ac:spMk id="5" creationId="{26540B69-F909-4037-9C60-FBFC3CFCFDCF}"/>
          </ac:spMkLst>
        </pc:spChg>
        <pc:spChg chg="mod">
          <ac:chgData name="Patrick Dean" userId="bd5fcf7e-f0a5-4dfe-8356-3b9255107a56" providerId="ADAL" clId="{793109B8-7CB1-4CE2-966F-3A6DC6492543}" dt="2019-12-10T14:36:12.503" v="0" actId="207"/>
          <ac:spMkLst>
            <pc:docMk/>
            <pc:sldMk cId="0" sldId="318"/>
            <ac:spMk id="6" creationId="{46D58EB9-4312-49F0-82B0-7FD88B6618BB}"/>
          </ac:spMkLst>
        </pc:spChg>
        <pc:spChg chg="mod">
          <ac:chgData name="Patrick Dean" userId="bd5fcf7e-f0a5-4dfe-8356-3b9255107a56" providerId="ADAL" clId="{793109B8-7CB1-4CE2-966F-3A6DC6492543}" dt="2019-12-10T14:36:31.433" v="2" actId="207"/>
          <ac:spMkLst>
            <pc:docMk/>
            <pc:sldMk cId="0" sldId="318"/>
            <ac:spMk id="7" creationId="{11332633-3452-407D-8DC5-16EAC58D745D}"/>
          </ac:spMkLst>
        </pc:spChg>
        <pc:spChg chg="mod">
          <ac:chgData name="Patrick Dean" userId="bd5fcf7e-f0a5-4dfe-8356-3b9255107a56" providerId="ADAL" clId="{793109B8-7CB1-4CE2-966F-3A6DC6492543}" dt="2019-12-10T14:36:12.503" v="0" actId="207"/>
          <ac:spMkLst>
            <pc:docMk/>
            <pc:sldMk cId="0" sldId="318"/>
            <ac:spMk id="8" creationId="{D66F8076-B2C9-480C-8325-C871581F1A2F}"/>
          </ac:spMkLst>
        </pc:spChg>
        <pc:picChg chg="mod">
          <ac:chgData name="Patrick Dean" userId="bd5fcf7e-f0a5-4dfe-8356-3b9255107a56" providerId="ADAL" clId="{793109B8-7CB1-4CE2-966F-3A6DC6492543}" dt="2019-12-10T14:36:12.503" v="0" actId="207"/>
          <ac:picMkLst>
            <pc:docMk/>
            <pc:sldMk cId="0" sldId="318"/>
            <ac:picMk id="9" creationId="{A5FDC077-D152-4A8F-8FF4-271FEDB6DF84}"/>
          </ac:picMkLst>
        </pc:picChg>
        <pc:picChg chg="mod">
          <ac:chgData name="Patrick Dean" userId="bd5fcf7e-f0a5-4dfe-8356-3b9255107a56" providerId="ADAL" clId="{793109B8-7CB1-4CE2-966F-3A6DC6492543}" dt="2019-12-10T14:36:26.544" v="1" actId="207"/>
          <ac:picMkLst>
            <pc:docMk/>
            <pc:sldMk cId="0" sldId="318"/>
            <ac:picMk id="10" creationId="{9DCEE9B5-35ED-4F87-AD16-E6338D76D696}"/>
          </ac:picMkLst>
        </pc:picChg>
      </pc:sldChg>
      <pc:sldChg chg="addSp delSp modSp modAnim">
        <pc:chgData name="Patrick Dean" userId="bd5fcf7e-f0a5-4dfe-8356-3b9255107a56" providerId="ADAL" clId="{793109B8-7CB1-4CE2-966F-3A6DC6492543}" dt="2019-12-17T10:06:25.044" v="1151" actId="208"/>
        <pc:sldMkLst>
          <pc:docMk/>
          <pc:sldMk cId="2874751242" sldId="319"/>
        </pc:sldMkLst>
        <pc:spChg chg="mod">
          <ac:chgData name="Patrick Dean" userId="bd5fcf7e-f0a5-4dfe-8356-3b9255107a56" providerId="ADAL" clId="{793109B8-7CB1-4CE2-966F-3A6DC6492543}" dt="2019-12-17T10:06:25.044" v="1151" actId="208"/>
          <ac:spMkLst>
            <pc:docMk/>
            <pc:sldMk cId="2874751242" sldId="319"/>
            <ac:spMk id="2" creationId="{00000000-0000-0000-0000-000000000000}"/>
          </ac:spMkLst>
        </pc:spChg>
        <pc:spChg chg="mod">
          <ac:chgData name="Patrick Dean" userId="bd5fcf7e-f0a5-4dfe-8356-3b9255107a56" providerId="ADAL" clId="{793109B8-7CB1-4CE2-966F-3A6DC6492543}" dt="2019-12-10T14:37:06.242" v="7" actId="207"/>
          <ac:spMkLst>
            <pc:docMk/>
            <pc:sldMk cId="2874751242" sldId="319"/>
            <ac:spMk id="4" creationId="{110109E6-5A1A-48EE-95FC-3EA433AF476C}"/>
          </ac:spMkLst>
        </pc:spChg>
        <pc:spChg chg="mod">
          <ac:chgData name="Patrick Dean" userId="bd5fcf7e-f0a5-4dfe-8356-3b9255107a56" providerId="ADAL" clId="{793109B8-7CB1-4CE2-966F-3A6DC6492543}" dt="2019-12-10T14:36:35.350" v="3" actId="207"/>
          <ac:spMkLst>
            <pc:docMk/>
            <pc:sldMk cId="2874751242" sldId="319"/>
            <ac:spMk id="5" creationId="{7A03540F-4E8F-4AE2-9778-A37961669525}"/>
          </ac:spMkLst>
        </pc:spChg>
        <pc:spChg chg="del mod">
          <ac:chgData name="Patrick Dean" userId="bd5fcf7e-f0a5-4dfe-8356-3b9255107a56" providerId="ADAL" clId="{793109B8-7CB1-4CE2-966F-3A6DC6492543}" dt="2019-12-17T10:02:58.704" v="1117" actId="478"/>
          <ac:spMkLst>
            <pc:docMk/>
            <pc:sldMk cId="2874751242" sldId="319"/>
            <ac:spMk id="6" creationId="{00000000-0000-0000-0000-000000000000}"/>
          </ac:spMkLst>
        </pc:spChg>
        <pc:spChg chg="mod">
          <ac:chgData name="Patrick Dean" userId="bd5fcf7e-f0a5-4dfe-8356-3b9255107a56" providerId="ADAL" clId="{793109B8-7CB1-4CE2-966F-3A6DC6492543}" dt="2019-12-17T10:05:23.763" v="1140" actId="1076"/>
          <ac:spMkLst>
            <pc:docMk/>
            <pc:sldMk cId="2874751242" sldId="319"/>
            <ac:spMk id="7" creationId="{849445E6-5603-4F76-9D92-216873300840}"/>
          </ac:spMkLst>
        </pc:spChg>
        <pc:spChg chg="add mod">
          <ac:chgData name="Patrick Dean" userId="bd5fcf7e-f0a5-4dfe-8356-3b9255107a56" providerId="ADAL" clId="{793109B8-7CB1-4CE2-966F-3A6DC6492543}" dt="2019-12-17T09:56:26.412" v="1085" actId="1035"/>
          <ac:spMkLst>
            <pc:docMk/>
            <pc:sldMk cId="2874751242" sldId="319"/>
            <ac:spMk id="8" creationId="{AAEE8E95-9637-4D7C-B694-B49A0DDF8AAE}"/>
          </ac:spMkLst>
        </pc:spChg>
        <pc:picChg chg="mod">
          <ac:chgData name="Patrick Dean" userId="bd5fcf7e-f0a5-4dfe-8356-3b9255107a56" providerId="ADAL" clId="{793109B8-7CB1-4CE2-966F-3A6DC6492543}" dt="2019-12-17T10:05:18.532" v="1139" actId="1076"/>
          <ac:picMkLst>
            <pc:docMk/>
            <pc:sldMk cId="2874751242" sldId="319"/>
            <ac:picMk id="9" creationId="{468E6C33-B545-462A-AEE5-D70BC1C82C8E}"/>
          </ac:picMkLst>
        </pc:picChg>
        <pc:picChg chg="add mod">
          <ac:chgData name="Patrick Dean" userId="bd5fcf7e-f0a5-4dfe-8356-3b9255107a56" providerId="ADAL" clId="{793109B8-7CB1-4CE2-966F-3A6DC6492543}" dt="2019-12-17T10:04:11.055" v="1122" actId="1035"/>
          <ac:picMkLst>
            <pc:docMk/>
            <pc:sldMk cId="2874751242" sldId="319"/>
            <ac:picMk id="10" creationId="{60300B47-0F9F-4CA9-876F-30A5611FBA86}"/>
          </ac:picMkLst>
        </pc:picChg>
        <pc:picChg chg="add mod">
          <ac:chgData name="Patrick Dean" userId="bd5fcf7e-f0a5-4dfe-8356-3b9255107a56" providerId="ADAL" clId="{793109B8-7CB1-4CE2-966F-3A6DC6492543}" dt="2019-12-17T10:04:15.045" v="1129" actId="1036"/>
          <ac:picMkLst>
            <pc:docMk/>
            <pc:sldMk cId="2874751242" sldId="319"/>
            <ac:picMk id="11" creationId="{70547F93-8789-45AB-A3F2-709FA1531CF8}"/>
          </ac:picMkLst>
        </pc:picChg>
      </pc:sldChg>
      <pc:sldChg chg="addSp modSp">
        <pc:chgData name="Patrick Dean" userId="bd5fcf7e-f0a5-4dfe-8356-3b9255107a56" providerId="ADAL" clId="{793109B8-7CB1-4CE2-966F-3A6DC6492543}" dt="2019-12-17T10:09:30.559" v="1178" actId="1035"/>
        <pc:sldMkLst>
          <pc:docMk/>
          <pc:sldMk cId="4195905703" sldId="320"/>
        </pc:sldMkLst>
        <pc:spChg chg="mod">
          <ac:chgData name="Patrick Dean" userId="bd5fcf7e-f0a5-4dfe-8356-3b9255107a56" providerId="ADAL" clId="{793109B8-7CB1-4CE2-966F-3A6DC6492543}" dt="2019-12-10T14:36:50.957" v="6" actId="207"/>
          <ac:spMkLst>
            <pc:docMk/>
            <pc:sldMk cId="4195905703" sldId="320"/>
            <ac:spMk id="2" creationId="{2F781980-EDF7-4630-AE26-056B8C9AA168}"/>
          </ac:spMkLst>
        </pc:spChg>
        <pc:spChg chg="mod">
          <ac:chgData name="Patrick Dean" userId="bd5fcf7e-f0a5-4dfe-8356-3b9255107a56" providerId="ADAL" clId="{793109B8-7CB1-4CE2-966F-3A6DC6492543}" dt="2019-12-10T14:37:19.500" v="9" actId="207"/>
          <ac:spMkLst>
            <pc:docMk/>
            <pc:sldMk cId="4195905703" sldId="320"/>
            <ac:spMk id="3" creationId="{977E86E1-BEAC-4307-B83F-790716BDA3D3}"/>
          </ac:spMkLst>
        </pc:spChg>
        <pc:spChg chg="mod">
          <ac:chgData name="Patrick Dean" userId="bd5fcf7e-f0a5-4dfe-8356-3b9255107a56" providerId="ADAL" clId="{793109B8-7CB1-4CE2-966F-3A6DC6492543}" dt="2019-12-10T14:37:19.500" v="9" actId="207"/>
          <ac:spMkLst>
            <pc:docMk/>
            <pc:sldMk cId="4195905703" sldId="320"/>
            <ac:spMk id="6" creationId="{1898474A-53E4-4C7F-852F-C295C58E4858}"/>
          </ac:spMkLst>
        </pc:spChg>
        <pc:spChg chg="add">
          <ac:chgData name="Patrick Dean" userId="bd5fcf7e-f0a5-4dfe-8356-3b9255107a56" providerId="ADAL" clId="{793109B8-7CB1-4CE2-966F-3A6DC6492543}" dt="2019-12-17T09:56:27.823" v="1086"/>
          <ac:spMkLst>
            <pc:docMk/>
            <pc:sldMk cId="4195905703" sldId="320"/>
            <ac:spMk id="9" creationId="{FC93B34E-E39C-4BB5-AA5F-2B8FEA156296}"/>
          </ac:spMkLst>
        </pc:spChg>
        <pc:picChg chg="mod">
          <ac:chgData name="Patrick Dean" userId="bd5fcf7e-f0a5-4dfe-8356-3b9255107a56" providerId="ADAL" clId="{793109B8-7CB1-4CE2-966F-3A6DC6492543}" dt="2019-12-17T10:06:41.166" v="1166" actId="1036"/>
          <ac:picMkLst>
            <pc:docMk/>
            <pc:sldMk cId="4195905703" sldId="320"/>
            <ac:picMk id="5" creationId="{00000000-0000-0000-0000-000000000000}"/>
          </ac:picMkLst>
        </pc:picChg>
        <pc:picChg chg="mod">
          <ac:chgData name="Patrick Dean" userId="bd5fcf7e-f0a5-4dfe-8356-3b9255107a56" providerId="ADAL" clId="{793109B8-7CB1-4CE2-966F-3A6DC6492543}" dt="2019-12-17T10:09:22.621" v="1175" actId="1037"/>
          <ac:picMkLst>
            <pc:docMk/>
            <pc:sldMk cId="4195905703" sldId="320"/>
            <ac:picMk id="7" creationId="{40D7112E-3781-4134-96B9-103F2B0AA594}"/>
          </ac:picMkLst>
        </pc:picChg>
        <pc:picChg chg="mod">
          <ac:chgData name="Patrick Dean" userId="bd5fcf7e-f0a5-4dfe-8356-3b9255107a56" providerId="ADAL" clId="{793109B8-7CB1-4CE2-966F-3A6DC6492543}" dt="2019-12-17T10:09:30.559" v="1178" actId="1035"/>
          <ac:picMkLst>
            <pc:docMk/>
            <pc:sldMk cId="4195905703" sldId="320"/>
            <ac:picMk id="8" creationId="{EAC148DE-A931-4AD5-A216-C9F311CCAC90}"/>
          </ac:picMkLst>
        </pc:picChg>
      </pc:sldChg>
      <pc:sldChg chg="addSp delSp modSp">
        <pc:chgData name="Patrick Dean" userId="bd5fcf7e-f0a5-4dfe-8356-3b9255107a56" providerId="ADAL" clId="{793109B8-7CB1-4CE2-966F-3A6DC6492543}" dt="2019-12-17T10:10:39.340" v="1202" actId="1036"/>
        <pc:sldMkLst>
          <pc:docMk/>
          <pc:sldMk cId="1001021878" sldId="321"/>
        </pc:sldMkLst>
        <pc:spChg chg="mod">
          <ac:chgData name="Patrick Dean" userId="bd5fcf7e-f0a5-4dfe-8356-3b9255107a56" providerId="ADAL" clId="{793109B8-7CB1-4CE2-966F-3A6DC6492543}" dt="2019-12-17T10:10:26.675" v="1181" actId="1076"/>
          <ac:spMkLst>
            <pc:docMk/>
            <pc:sldMk cId="1001021878" sldId="321"/>
            <ac:spMk id="4" creationId="{3D231828-268A-4F6E-8CED-748F8FE4C637}"/>
          </ac:spMkLst>
        </pc:spChg>
        <pc:spChg chg="mod">
          <ac:chgData name="Patrick Dean" userId="bd5fcf7e-f0a5-4dfe-8356-3b9255107a56" providerId="ADAL" clId="{793109B8-7CB1-4CE2-966F-3A6DC6492543}" dt="2019-12-17T10:10:26.675" v="1181" actId="1076"/>
          <ac:spMkLst>
            <pc:docMk/>
            <pc:sldMk cId="1001021878" sldId="321"/>
            <ac:spMk id="5" creationId="{00000000-0000-0000-0000-000000000000}"/>
          </ac:spMkLst>
        </pc:spChg>
        <pc:spChg chg="mod">
          <ac:chgData name="Patrick Dean" userId="bd5fcf7e-f0a5-4dfe-8356-3b9255107a56" providerId="ADAL" clId="{793109B8-7CB1-4CE2-966F-3A6DC6492543}" dt="2019-12-17T10:10:39.340" v="1202" actId="1036"/>
          <ac:spMkLst>
            <pc:docMk/>
            <pc:sldMk cId="1001021878" sldId="321"/>
            <ac:spMk id="7" creationId="{00000000-0000-0000-0000-000000000000}"/>
          </ac:spMkLst>
        </pc:spChg>
        <pc:spChg chg="mod">
          <ac:chgData name="Patrick Dean" userId="bd5fcf7e-f0a5-4dfe-8356-3b9255107a56" providerId="ADAL" clId="{793109B8-7CB1-4CE2-966F-3A6DC6492543}" dt="2019-12-10T14:37:29.410" v="11" actId="207"/>
          <ac:spMkLst>
            <pc:docMk/>
            <pc:sldMk cId="1001021878" sldId="321"/>
            <ac:spMk id="8" creationId="{41C912AE-6776-4911-A69D-500CFC7349B8}"/>
          </ac:spMkLst>
        </pc:spChg>
        <pc:spChg chg="add">
          <ac:chgData name="Patrick Dean" userId="bd5fcf7e-f0a5-4dfe-8356-3b9255107a56" providerId="ADAL" clId="{793109B8-7CB1-4CE2-966F-3A6DC6492543}" dt="2019-12-17T09:56:28.676" v="1087"/>
          <ac:spMkLst>
            <pc:docMk/>
            <pc:sldMk cId="1001021878" sldId="321"/>
            <ac:spMk id="10" creationId="{DC2C28CD-131A-4F8C-BFDF-21999F08897B}"/>
          </ac:spMkLst>
        </pc:spChg>
        <pc:picChg chg="mod">
          <ac:chgData name="Patrick Dean" userId="bd5fcf7e-f0a5-4dfe-8356-3b9255107a56" providerId="ADAL" clId="{793109B8-7CB1-4CE2-966F-3A6DC6492543}" dt="2019-12-17T10:10:35.091" v="1199" actId="14100"/>
          <ac:picMkLst>
            <pc:docMk/>
            <pc:sldMk cId="1001021878" sldId="321"/>
            <ac:picMk id="6" creationId="{00000000-0000-0000-0000-000000000000}"/>
          </ac:picMkLst>
        </pc:picChg>
        <pc:picChg chg="del mod">
          <ac:chgData name="Patrick Dean" userId="bd5fcf7e-f0a5-4dfe-8356-3b9255107a56" providerId="ADAL" clId="{793109B8-7CB1-4CE2-966F-3A6DC6492543}" dt="2019-12-17T10:09:34.704" v="1180" actId="478"/>
          <ac:picMkLst>
            <pc:docMk/>
            <pc:sldMk cId="1001021878" sldId="321"/>
            <ac:picMk id="9" creationId="{8EA51CB8-B2D6-449E-89AD-778F5D84D1EB}"/>
          </ac:picMkLst>
        </pc:picChg>
        <pc:picChg chg="add">
          <ac:chgData name="Patrick Dean" userId="bd5fcf7e-f0a5-4dfe-8356-3b9255107a56" providerId="ADAL" clId="{793109B8-7CB1-4CE2-966F-3A6DC6492543}" dt="2019-12-17T10:09:33.681" v="1179"/>
          <ac:picMkLst>
            <pc:docMk/>
            <pc:sldMk cId="1001021878" sldId="321"/>
            <ac:picMk id="11" creationId="{306E4E90-46DA-4BC9-B8F9-462F333A64F0}"/>
          </ac:picMkLst>
        </pc:picChg>
      </pc:sldChg>
      <pc:sldChg chg="addSp modSp">
        <pc:chgData name="Patrick Dean" userId="bd5fcf7e-f0a5-4dfe-8356-3b9255107a56" providerId="ADAL" clId="{793109B8-7CB1-4CE2-966F-3A6DC6492543}" dt="2019-12-17T10:11:26.187" v="1209" actId="1076"/>
        <pc:sldMkLst>
          <pc:docMk/>
          <pc:sldMk cId="2535260351" sldId="322"/>
        </pc:sldMkLst>
        <pc:spChg chg="mod">
          <ac:chgData name="Patrick Dean" userId="bd5fcf7e-f0a5-4dfe-8356-3b9255107a56" providerId="ADAL" clId="{793109B8-7CB1-4CE2-966F-3A6DC6492543}" dt="2019-12-17T10:11:23.819" v="1208" actId="1076"/>
          <ac:spMkLst>
            <pc:docMk/>
            <pc:sldMk cId="2535260351" sldId="322"/>
            <ac:spMk id="3" creationId="{B3EA76BB-3BF1-4F3D-8996-AC954514F4DE}"/>
          </ac:spMkLst>
        </pc:spChg>
        <pc:spChg chg="mod">
          <ac:chgData name="Patrick Dean" userId="bd5fcf7e-f0a5-4dfe-8356-3b9255107a56" providerId="ADAL" clId="{793109B8-7CB1-4CE2-966F-3A6DC6492543}" dt="2019-12-17T10:11:26.187" v="1209" actId="1076"/>
          <ac:spMkLst>
            <pc:docMk/>
            <pc:sldMk cId="2535260351" sldId="322"/>
            <ac:spMk id="4" creationId="{3F905D7E-C08C-4C79-BC95-FF5CB738EB95}"/>
          </ac:spMkLst>
        </pc:spChg>
        <pc:spChg chg="mod">
          <ac:chgData name="Patrick Dean" userId="bd5fcf7e-f0a5-4dfe-8356-3b9255107a56" providerId="ADAL" clId="{793109B8-7CB1-4CE2-966F-3A6DC6492543}" dt="2019-12-10T14:37:43.071" v="13" actId="207"/>
          <ac:spMkLst>
            <pc:docMk/>
            <pc:sldMk cId="2535260351" sldId="322"/>
            <ac:spMk id="6" creationId="{E0FE58EE-7241-473F-9C1C-1CD9AC869676}"/>
          </ac:spMkLst>
        </pc:spChg>
        <pc:spChg chg="add">
          <ac:chgData name="Patrick Dean" userId="bd5fcf7e-f0a5-4dfe-8356-3b9255107a56" providerId="ADAL" clId="{793109B8-7CB1-4CE2-966F-3A6DC6492543}" dt="2019-12-17T09:56:29.395" v="1088"/>
          <ac:spMkLst>
            <pc:docMk/>
            <pc:sldMk cId="2535260351" sldId="322"/>
            <ac:spMk id="8" creationId="{1B0A2043-75EB-4C35-8C94-0C29DF57DC12}"/>
          </ac:spMkLst>
        </pc:spChg>
        <pc:picChg chg="mod">
          <ac:chgData name="Patrick Dean" userId="bd5fcf7e-f0a5-4dfe-8356-3b9255107a56" providerId="ADAL" clId="{793109B8-7CB1-4CE2-966F-3A6DC6492543}" dt="2019-12-17T10:10:57.635" v="1203" actId="1076"/>
          <ac:picMkLst>
            <pc:docMk/>
            <pc:sldMk cId="2535260351" sldId="322"/>
            <ac:picMk id="7" creationId="{E7D287A2-59E8-4F96-AD65-EF79BB7D5BC5}"/>
          </ac:picMkLst>
        </pc:picChg>
      </pc:sldChg>
      <pc:sldChg chg="addSp delSp modSp">
        <pc:chgData name="Patrick Dean" userId="bd5fcf7e-f0a5-4dfe-8356-3b9255107a56" providerId="ADAL" clId="{793109B8-7CB1-4CE2-966F-3A6DC6492543}" dt="2019-12-17T10:14:56.701" v="1248" actId="1076"/>
        <pc:sldMkLst>
          <pc:docMk/>
          <pc:sldMk cId="952853326" sldId="323"/>
        </pc:sldMkLst>
        <pc:spChg chg="mod">
          <ac:chgData name="Patrick Dean" userId="bd5fcf7e-f0a5-4dfe-8356-3b9255107a56" providerId="ADAL" clId="{793109B8-7CB1-4CE2-966F-3A6DC6492543}" dt="2019-12-17T10:14:52.260" v="1247" actId="20577"/>
          <ac:spMkLst>
            <pc:docMk/>
            <pc:sldMk cId="952853326" sldId="323"/>
            <ac:spMk id="3" creationId="{00000000-0000-0000-0000-000000000000}"/>
          </ac:spMkLst>
        </pc:spChg>
        <pc:spChg chg="mod">
          <ac:chgData name="Patrick Dean" userId="bd5fcf7e-f0a5-4dfe-8356-3b9255107a56" providerId="ADAL" clId="{793109B8-7CB1-4CE2-966F-3A6DC6492543}" dt="2019-12-17T10:12:12.716" v="1231" actId="1038"/>
          <ac:spMkLst>
            <pc:docMk/>
            <pc:sldMk cId="952853326" sldId="323"/>
            <ac:spMk id="4" creationId="{00000000-0000-0000-0000-000000000000}"/>
          </ac:spMkLst>
        </pc:spChg>
        <pc:spChg chg="mod">
          <ac:chgData name="Patrick Dean" userId="bd5fcf7e-f0a5-4dfe-8356-3b9255107a56" providerId="ADAL" clId="{793109B8-7CB1-4CE2-966F-3A6DC6492543}" dt="2019-12-17T10:14:36.452" v="1236" actId="1076"/>
          <ac:spMkLst>
            <pc:docMk/>
            <pc:sldMk cId="952853326" sldId="323"/>
            <ac:spMk id="6" creationId="{D280D408-D431-4A21-B1B1-0F931A652DD4}"/>
          </ac:spMkLst>
        </pc:spChg>
        <pc:spChg chg="mod">
          <ac:chgData name="Patrick Dean" userId="bd5fcf7e-f0a5-4dfe-8356-3b9255107a56" providerId="ADAL" clId="{793109B8-7CB1-4CE2-966F-3A6DC6492543}" dt="2019-12-10T14:38:09.402" v="17" actId="207"/>
          <ac:spMkLst>
            <pc:docMk/>
            <pc:sldMk cId="952853326" sldId="323"/>
            <ac:spMk id="8" creationId="{23C25701-9A32-4B34-8DC7-F01892D0125B}"/>
          </ac:spMkLst>
        </pc:spChg>
        <pc:spChg chg="mod">
          <ac:chgData name="Patrick Dean" userId="bd5fcf7e-f0a5-4dfe-8356-3b9255107a56" providerId="ADAL" clId="{793109B8-7CB1-4CE2-966F-3A6DC6492543}" dt="2019-12-10T14:38:09.402" v="17" actId="207"/>
          <ac:spMkLst>
            <pc:docMk/>
            <pc:sldMk cId="952853326" sldId="323"/>
            <ac:spMk id="10" creationId="{47F30A3C-F241-402C-8A74-AFD48CF00CC2}"/>
          </ac:spMkLst>
        </pc:spChg>
        <pc:spChg chg="mod">
          <ac:chgData name="Patrick Dean" userId="bd5fcf7e-f0a5-4dfe-8356-3b9255107a56" providerId="ADAL" clId="{793109B8-7CB1-4CE2-966F-3A6DC6492543}" dt="2019-12-17T10:14:56.701" v="1248" actId="1076"/>
          <ac:spMkLst>
            <pc:docMk/>
            <pc:sldMk cId="952853326" sldId="323"/>
            <ac:spMk id="12" creationId="{21B1A623-EAA4-4E45-ACD1-9236137E82FC}"/>
          </ac:spMkLst>
        </pc:spChg>
        <pc:spChg chg="add">
          <ac:chgData name="Patrick Dean" userId="bd5fcf7e-f0a5-4dfe-8356-3b9255107a56" providerId="ADAL" clId="{793109B8-7CB1-4CE2-966F-3A6DC6492543}" dt="2019-12-17T09:56:31.372" v="1089"/>
          <ac:spMkLst>
            <pc:docMk/>
            <pc:sldMk cId="952853326" sldId="323"/>
            <ac:spMk id="13" creationId="{B8945B87-AB8C-453D-BCA7-9BD25593329E}"/>
          </ac:spMkLst>
        </pc:spChg>
        <pc:picChg chg="mod modCrop">
          <ac:chgData name="Patrick Dean" userId="bd5fcf7e-f0a5-4dfe-8356-3b9255107a56" providerId="ADAL" clId="{793109B8-7CB1-4CE2-966F-3A6DC6492543}" dt="2019-12-17T10:14:41.264" v="1243" actId="1037"/>
          <ac:picMkLst>
            <pc:docMk/>
            <pc:sldMk cId="952853326" sldId="323"/>
            <ac:picMk id="5" creationId="{00000000-0000-0000-0000-000000000000}"/>
          </ac:picMkLst>
        </pc:picChg>
        <pc:picChg chg="del mod">
          <ac:chgData name="Patrick Dean" userId="bd5fcf7e-f0a5-4dfe-8356-3b9255107a56" providerId="ADAL" clId="{793109B8-7CB1-4CE2-966F-3A6DC6492543}" dt="2019-12-17T10:14:24.914" v="1233" actId="478"/>
          <ac:picMkLst>
            <pc:docMk/>
            <pc:sldMk cId="952853326" sldId="323"/>
            <ac:picMk id="9" creationId="{17617A58-4D51-4A23-86B6-304CF781BB59}"/>
          </ac:picMkLst>
        </pc:picChg>
        <pc:picChg chg="mod">
          <ac:chgData name="Patrick Dean" userId="bd5fcf7e-f0a5-4dfe-8356-3b9255107a56" providerId="ADAL" clId="{793109B8-7CB1-4CE2-966F-3A6DC6492543}" dt="2019-12-17T10:14:27.017" v="1234" actId="1076"/>
          <ac:picMkLst>
            <pc:docMk/>
            <pc:sldMk cId="952853326" sldId="323"/>
            <ac:picMk id="11" creationId="{CDEEBD3B-A354-46F6-8205-D67DD977A8DA}"/>
          </ac:picMkLst>
        </pc:picChg>
        <pc:picChg chg="add">
          <ac:chgData name="Patrick Dean" userId="bd5fcf7e-f0a5-4dfe-8356-3b9255107a56" providerId="ADAL" clId="{793109B8-7CB1-4CE2-966F-3A6DC6492543}" dt="2019-12-17T10:14:23.155" v="1232"/>
          <ac:picMkLst>
            <pc:docMk/>
            <pc:sldMk cId="952853326" sldId="323"/>
            <ac:picMk id="14" creationId="{6BC2EC91-69F0-46FA-A0BF-42232EDB2BE0}"/>
          </ac:picMkLst>
        </pc:picChg>
      </pc:sldChg>
      <pc:sldChg chg="addSp delSp modSp">
        <pc:chgData name="Patrick Dean" userId="bd5fcf7e-f0a5-4dfe-8356-3b9255107a56" providerId="ADAL" clId="{793109B8-7CB1-4CE2-966F-3A6DC6492543}" dt="2019-12-17T10:16:32.897" v="1286" actId="1035"/>
        <pc:sldMkLst>
          <pc:docMk/>
          <pc:sldMk cId="2659262179" sldId="324"/>
        </pc:sldMkLst>
        <pc:spChg chg="mod">
          <ac:chgData name="Patrick Dean" userId="bd5fcf7e-f0a5-4dfe-8356-3b9255107a56" providerId="ADAL" clId="{793109B8-7CB1-4CE2-966F-3A6DC6492543}" dt="2019-12-17T10:16:19.542" v="1278" actId="1076"/>
          <ac:spMkLst>
            <pc:docMk/>
            <pc:sldMk cId="2659262179" sldId="324"/>
            <ac:spMk id="3" creationId="{9FF65F16-CC3B-4F29-AB59-56AA2DF1CA5E}"/>
          </ac:spMkLst>
        </pc:spChg>
        <pc:spChg chg="mod">
          <ac:chgData name="Patrick Dean" userId="bd5fcf7e-f0a5-4dfe-8356-3b9255107a56" providerId="ADAL" clId="{793109B8-7CB1-4CE2-966F-3A6DC6492543}" dt="2019-12-17T10:16:14.206" v="1277" actId="1037"/>
          <ac:spMkLst>
            <pc:docMk/>
            <pc:sldMk cId="2659262179" sldId="324"/>
            <ac:spMk id="4" creationId="{AE86821F-7AD2-4E6F-BD28-BD8BFDBB385E}"/>
          </ac:spMkLst>
        </pc:spChg>
        <pc:spChg chg="mod">
          <ac:chgData name="Patrick Dean" userId="bd5fcf7e-f0a5-4dfe-8356-3b9255107a56" providerId="ADAL" clId="{793109B8-7CB1-4CE2-966F-3A6DC6492543}" dt="2019-12-17T10:16:32.897" v="1286" actId="1035"/>
          <ac:spMkLst>
            <pc:docMk/>
            <pc:sldMk cId="2659262179" sldId="324"/>
            <ac:spMk id="5" creationId="{1BCCD99F-E25C-4F38-8551-635C79D74EB7}"/>
          </ac:spMkLst>
        </pc:spChg>
        <pc:spChg chg="add">
          <ac:chgData name="Patrick Dean" userId="bd5fcf7e-f0a5-4dfe-8356-3b9255107a56" providerId="ADAL" clId="{793109B8-7CB1-4CE2-966F-3A6DC6492543}" dt="2019-12-17T09:56:32.102" v="1090"/>
          <ac:spMkLst>
            <pc:docMk/>
            <pc:sldMk cId="2659262179" sldId="324"/>
            <ac:spMk id="8" creationId="{B5822E4B-AE84-4EB3-8FA6-E394FCF6F8D9}"/>
          </ac:spMkLst>
        </pc:spChg>
        <pc:picChg chg="mod">
          <ac:chgData name="Patrick Dean" userId="bd5fcf7e-f0a5-4dfe-8356-3b9255107a56" providerId="ADAL" clId="{793109B8-7CB1-4CE2-966F-3A6DC6492543}" dt="2019-12-17T10:16:27.558" v="1280" actId="1076"/>
          <ac:picMkLst>
            <pc:docMk/>
            <pc:sldMk cId="2659262179" sldId="324"/>
            <ac:picMk id="6" creationId="{40D7112E-3781-4134-96B9-103F2B0AA594}"/>
          </ac:picMkLst>
        </pc:picChg>
        <pc:picChg chg="del mod">
          <ac:chgData name="Patrick Dean" userId="bd5fcf7e-f0a5-4dfe-8356-3b9255107a56" providerId="ADAL" clId="{793109B8-7CB1-4CE2-966F-3A6DC6492543}" dt="2019-12-17T10:15:08.834" v="1250" actId="478"/>
          <ac:picMkLst>
            <pc:docMk/>
            <pc:sldMk cId="2659262179" sldId="324"/>
            <ac:picMk id="7" creationId="{D0F54663-6D14-4179-936F-3857E0703332}"/>
          </ac:picMkLst>
        </pc:picChg>
        <pc:picChg chg="add">
          <ac:chgData name="Patrick Dean" userId="bd5fcf7e-f0a5-4dfe-8356-3b9255107a56" providerId="ADAL" clId="{793109B8-7CB1-4CE2-966F-3A6DC6492543}" dt="2019-12-17T10:15:06.707" v="1249"/>
          <ac:picMkLst>
            <pc:docMk/>
            <pc:sldMk cId="2659262179" sldId="324"/>
            <ac:picMk id="9" creationId="{F3201AE1-AEF8-4639-963A-9AE9C316E95C}"/>
          </ac:picMkLst>
        </pc:picChg>
      </pc:sldChg>
      <pc:sldChg chg="addSp modSp">
        <pc:chgData name="Patrick Dean" userId="bd5fcf7e-f0a5-4dfe-8356-3b9255107a56" providerId="ADAL" clId="{793109B8-7CB1-4CE2-966F-3A6DC6492543}" dt="2019-12-17T10:17:42.135" v="1311" actId="1076"/>
        <pc:sldMkLst>
          <pc:docMk/>
          <pc:sldMk cId="2157152437" sldId="325"/>
        </pc:sldMkLst>
        <pc:spChg chg="mod">
          <ac:chgData name="Patrick Dean" userId="bd5fcf7e-f0a5-4dfe-8356-3b9255107a56" providerId="ADAL" clId="{793109B8-7CB1-4CE2-966F-3A6DC6492543}" dt="2019-12-17T10:17:38.075" v="1310" actId="404"/>
          <ac:spMkLst>
            <pc:docMk/>
            <pc:sldMk cId="2157152437" sldId="325"/>
            <ac:spMk id="3" creationId="{976705F9-C69A-48F3-A088-043A6E79CD29}"/>
          </ac:spMkLst>
        </pc:spChg>
        <pc:spChg chg="mod">
          <ac:chgData name="Patrick Dean" userId="bd5fcf7e-f0a5-4dfe-8356-3b9255107a56" providerId="ADAL" clId="{793109B8-7CB1-4CE2-966F-3A6DC6492543}" dt="2019-12-17T10:17:42.135" v="1311" actId="1076"/>
          <ac:spMkLst>
            <pc:docMk/>
            <pc:sldMk cId="2157152437" sldId="325"/>
            <ac:spMk id="4" creationId="{5035028D-5F83-4843-B0A6-BA4DEC625B49}"/>
          </ac:spMkLst>
        </pc:spChg>
        <pc:spChg chg="add">
          <ac:chgData name="Patrick Dean" userId="bd5fcf7e-f0a5-4dfe-8356-3b9255107a56" providerId="ADAL" clId="{793109B8-7CB1-4CE2-966F-3A6DC6492543}" dt="2019-12-17T09:56:32.861" v="1091"/>
          <ac:spMkLst>
            <pc:docMk/>
            <pc:sldMk cId="2157152437" sldId="325"/>
            <ac:spMk id="13" creationId="{3943037D-F8A5-41AD-84C5-BDB4562E1184}"/>
          </ac:spMkLst>
        </pc:spChg>
      </pc:sldChg>
      <pc:sldChg chg="addSp delSp modSp">
        <pc:chgData name="Patrick Dean" userId="bd5fcf7e-f0a5-4dfe-8356-3b9255107a56" providerId="ADAL" clId="{793109B8-7CB1-4CE2-966F-3A6DC6492543}" dt="2019-12-17T10:18:20.032" v="1319" actId="1036"/>
        <pc:sldMkLst>
          <pc:docMk/>
          <pc:sldMk cId="1282100829" sldId="326"/>
        </pc:sldMkLst>
        <pc:spChg chg="mod">
          <ac:chgData name="Patrick Dean" userId="bd5fcf7e-f0a5-4dfe-8356-3b9255107a56" providerId="ADAL" clId="{793109B8-7CB1-4CE2-966F-3A6DC6492543}" dt="2019-12-17T10:18:01.535" v="1313" actId="1076"/>
          <ac:spMkLst>
            <pc:docMk/>
            <pc:sldMk cId="1282100829" sldId="326"/>
            <ac:spMk id="3" creationId="{F620C273-3D32-47A0-BC0F-520337BFC4BD}"/>
          </ac:spMkLst>
        </pc:spChg>
        <pc:spChg chg="mod">
          <ac:chgData name="Patrick Dean" userId="bd5fcf7e-f0a5-4dfe-8356-3b9255107a56" providerId="ADAL" clId="{793109B8-7CB1-4CE2-966F-3A6DC6492543}" dt="2019-12-17T10:18:20.032" v="1319" actId="1036"/>
          <ac:spMkLst>
            <pc:docMk/>
            <pc:sldMk cId="1282100829" sldId="326"/>
            <ac:spMk id="7" creationId="{0353AC49-A1BE-4ED4-9721-B16019F9207B}"/>
          </ac:spMkLst>
        </pc:spChg>
        <pc:spChg chg="mod">
          <ac:chgData name="Patrick Dean" userId="bd5fcf7e-f0a5-4dfe-8356-3b9255107a56" providerId="ADAL" clId="{793109B8-7CB1-4CE2-966F-3A6DC6492543}" dt="2019-12-10T14:38:46.616" v="25" actId="207"/>
          <ac:spMkLst>
            <pc:docMk/>
            <pc:sldMk cId="1282100829" sldId="326"/>
            <ac:spMk id="8" creationId="{B54A6357-55C8-44B5-937F-7B21A196D3AF}"/>
          </ac:spMkLst>
        </pc:spChg>
        <pc:spChg chg="add">
          <ac:chgData name="Patrick Dean" userId="bd5fcf7e-f0a5-4dfe-8356-3b9255107a56" providerId="ADAL" clId="{793109B8-7CB1-4CE2-966F-3A6DC6492543}" dt="2019-12-17T09:56:34.643" v="1092"/>
          <ac:spMkLst>
            <pc:docMk/>
            <pc:sldMk cId="1282100829" sldId="326"/>
            <ac:spMk id="10" creationId="{91EC636B-6CF6-43B5-914A-B63B4E147D13}"/>
          </ac:spMkLst>
        </pc:spChg>
        <pc:picChg chg="mod">
          <ac:chgData name="Patrick Dean" userId="bd5fcf7e-f0a5-4dfe-8356-3b9255107a56" providerId="ADAL" clId="{793109B8-7CB1-4CE2-966F-3A6DC6492543}" dt="2019-12-17T10:18:16.287" v="1315" actId="14100"/>
          <ac:picMkLst>
            <pc:docMk/>
            <pc:sldMk cId="1282100829" sldId="326"/>
            <ac:picMk id="4" creationId="{00000000-0000-0000-0000-000000000000}"/>
          </ac:picMkLst>
        </pc:picChg>
        <pc:picChg chg="del mod">
          <ac:chgData name="Patrick Dean" userId="bd5fcf7e-f0a5-4dfe-8356-3b9255107a56" providerId="ADAL" clId="{793109B8-7CB1-4CE2-966F-3A6DC6492543}" dt="2019-12-17T10:17:47.235" v="1312" actId="478"/>
          <ac:picMkLst>
            <pc:docMk/>
            <pc:sldMk cId="1282100829" sldId="326"/>
            <ac:picMk id="9" creationId="{381C04A1-5F94-4911-AD67-D4E7EFA24A0E}"/>
          </ac:picMkLst>
        </pc:picChg>
        <pc:picChg chg="add">
          <ac:chgData name="Patrick Dean" userId="bd5fcf7e-f0a5-4dfe-8356-3b9255107a56" providerId="ADAL" clId="{793109B8-7CB1-4CE2-966F-3A6DC6492543}" dt="2019-12-17T10:15:11.523" v="1251"/>
          <ac:picMkLst>
            <pc:docMk/>
            <pc:sldMk cId="1282100829" sldId="326"/>
            <ac:picMk id="11" creationId="{8D3D4858-E0D3-4E2E-A335-201FD933BDEA}"/>
          </ac:picMkLst>
        </pc:picChg>
      </pc:sldChg>
      <pc:sldChg chg="addSp delSp modSp">
        <pc:chgData name="Patrick Dean" userId="bd5fcf7e-f0a5-4dfe-8356-3b9255107a56" providerId="ADAL" clId="{793109B8-7CB1-4CE2-966F-3A6DC6492543}" dt="2019-12-17T10:19:56.239" v="1337" actId="1076"/>
        <pc:sldMkLst>
          <pc:docMk/>
          <pc:sldMk cId="4132474970" sldId="327"/>
        </pc:sldMkLst>
        <pc:spChg chg="mod">
          <ac:chgData name="Patrick Dean" userId="bd5fcf7e-f0a5-4dfe-8356-3b9255107a56" providerId="ADAL" clId="{793109B8-7CB1-4CE2-966F-3A6DC6492543}" dt="2019-12-17T10:19:46.835" v="1336" actId="1038"/>
          <ac:spMkLst>
            <pc:docMk/>
            <pc:sldMk cId="4132474970" sldId="327"/>
            <ac:spMk id="3" creationId="{9D378221-D28A-4CC7-A6EE-45F83AF7D33E}"/>
          </ac:spMkLst>
        </pc:spChg>
        <pc:spChg chg="mod">
          <ac:chgData name="Patrick Dean" userId="bd5fcf7e-f0a5-4dfe-8356-3b9255107a56" providerId="ADAL" clId="{793109B8-7CB1-4CE2-966F-3A6DC6492543}" dt="2019-12-17T10:19:56.239" v="1337" actId="1076"/>
          <ac:spMkLst>
            <pc:docMk/>
            <pc:sldMk cId="4132474970" sldId="327"/>
            <ac:spMk id="9" creationId="{977E86E1-BEAC-4307-B83F-790716BDA3D3}"/>
          </ac:spMkLst>
        </pc:spChg>
        <pc:spChg chg="add">
          <ac:chgData name="Patrick Dean" userId="bd5fcf7e-f0a5-4dfe-8356-3b9255107a56" providerId="ADAL" clId="{793109B8-7CB1-4CE2-966F-3A6DC6492543}" dt="2019-12-17T09:56:35.376" v="1093"/>
          <ac:spMkLst>
            <pc:docMk/>
            <pc:sldMk cId="4132474970" sldId="327"/>
            <ac:spMk id="10" creationId="{BBCE7BDF-B221-4C25-BE1A-349CCE5342DC}"/>
          </ac:spMkLst>
        </pc:spChg>
        <pc:picChg chg="mod">
          <ac:chgData name="Patrick Dean" userId="bd5fcf7e-f0a5-4dfe-8356-3b9255107a56" providerId="ADAL" clId="{793109B8-7CB1-4CE2-966F-3A6DC6492543}" dt="2019-12-10T14:49:43.568" v="143" actId="1037"/>
          <ac:picMkLst>
            <pc:docMk/>
            <pc:sldMk cId="4132474970" sldId="327"/>
            <ac:picMk id="6" creationId="{294F3C40-A587-4E95-9F79-B217919605E6}"/>
          </ac:picMkLst>
        </pc:picChg>
        <pc:picChg chg="del mod">
          <ac:chgData name="Patrick Dean" userId="bd5fcf7e-f0a5-4dfe-8356-3b9255107a56" providerId="ADAL" clId="{793109B8-7CB1-4CE2-966F-3A6DC6492543}" dt="2019-12-17T10:18:48.419" v="1320" actId="478"/>
          <ac:picMkLst>
            <pc:docMk/>
            <pc:sldMk cId="4132474970" sldId="327"/>
            <ac:picMk id="7" creationId="{C5D7CB4C-AD87-4C56-A5D1-5581E792C58B}"/>
          </ac:picMkLst>
        </pc:picChg>
        <pc:picChg chg="mod">
          <ac:chgData name="Patrick Dean" userId="bd5fcf7e-f0a5-4dfe-8356-3b9255107a56" providerId="ADAL" clId="{793109B8-7CB1-4CE2-966F-3A6DC6492543}" dt="2019-12-17T10:18:51.927" v="1321" actId="1076"/>
          <ac:picMkLst>
            <pc:docMk/>
            <pc:sldMk cId="4132474970" sldId="327"/>
            <ac:picMk id="8" creationId="{00000000-0000-0000-0000-000000000000}"/>
          </ac:picMkLst>
        </pc:picChg>
        <pc:picChg chg="add">
          <ac:chgData name="Patrick Dean" userId="bd5fcf7e-f0a5-4dfe-8356-3b9255107a56" providerId="ADAL" clId="{793109B8-7CB1-4CE2-966F-3A6DC6492543}" dt="2019-12-17T10:15:12.488" v="1252"/>
          <ac:picMkLst>
            <pc:docMk/>
            <pc:sldMk cId="4132474970" sldId="327"/>
            <ac:picMk id="11" creationId="{AA99E8EE-B494-4601-B8B7-776AEC58D893}"/>
          </ac:picMkLst>
        </pc:picChg>
      </pc:sldChg>
      <pc:sldChg chg="addSp delSp modSp">
        <pc:chgData name="Patrick Dean" userId="bd5fcf7e-f0a5-4dfe-8356-3b9255107a56" providerId="ADAL" clId="{793109B8-7CB1-4CE2-966F-3A6DC6492543}" dt="2019-12-17T10:20:43.427" v="1398" actId="1035"/>
        <pc:sldMkLst>
          <pc:docMk/>
          <pc:sldMk cId="2925913504" sldId="328"/>
        </pc:sldMkLst>
        <pc:spChg chg="mod">
          <ac:chgData name="Patrick Dean" userId="bd5fcf7e-f0a5-4dfe-8356-3b9255107a56" providerId="ADAL" clId="{793109B8-7CB1-4CE2-966F-3A6DC6492543}" dt="2019-12-10T14:39:04.635" v="29" actId="207"/>
          <ac:spMkLst>
            <pc:docMk/>
            <pc:sldMk cId="2925913504" sldId="328"/>
            <ac:spMk id="8" creationId="{69337ED7-1C80-4CBE-9076-B1B1D5DE72CE}"/>
          </ac:spMkLst>
        </pc:spChg>
        <pc:spChg chg="mod">
          <ac:chgData name="Patrick Dean" userId="bd5fcf7e-f0a5-4dfe-8356-3b9255107a56" providerId="ADAL" clId="{793109B8-7CB1-4CE2-966F-3A6DC6492543}" dt="2019-12-10T14:39:04.635" v="29" actId="207"/>
          <ac:spMkLst>
            <pc:docMk/>
            <pc:sldMk cId="2925913504" sldId="328"/>
            <ac:spMk id="9" creationId="{A0498CEC-FE34-4311-8CEE-D13D3484E9C0}"/>
          </ac:spMkLst>
        </pc:spChg>
        <pc:spChg chg="mod">
          <ac:chgData name="Patrick Dean" userId="bd5fcf7e-f0a5-4dfe-8356-3b9255107a56" providerId="ADAL" clId="{793109B8-7CB1-4CE2-966F-3A6DC6492543}" dt="2019-12-17T10:20:43.427" v="1398" actId="1035"/>
          <ac:spMkLst>
            <pc:docMk/>
            <pc:sldMk cId="2925913504" sldId="328"/>
            <ac:spMk id="10" creationId="{3BE798E6-E50D-4998-8596-0D09DBF9F572}"/>
          </ac:spMkLst>
        </pc:spChg>
        <pc:spChg chg="mod">
          <ac:chgData name="Patrick Dean" userId="bd5fcf7e-f0a5-4dfe-8356-3b9255107a56" providerId="ADAL" clId="{793109B8-7CB1-4CE2-966F-3A6DC6492543}" dt="2019-12-10T14:39:04.635" v="29" actId="207"/>
          <ac:spMkLst>
            <pc:docMk/>
            <pc:sldMk cId="2925913504" sldId="328"/>
            <ac:spMk id="11" creationId="{9DF2D239-219C-4A4F-ABD5-7FED38BC7B5A}"/>
          </ac:spMkLst>
        </pc:spChg>
        <pc:spChg chg="mod">
          <ac:chgData name="Patrick Dean" userId="bd5fcf7e-f0a5-4dfe-8356-3b9255107a56" providerId="ADAL" clId="{793109B8-7CB1-4CE2-966F-3A6DC6492543}" dt="2019-12-10T14:39:04.635" v="29" actId="207"/>
          <ac:spMkLst>
            <pc:docMk/>
            <pc:sldMk cId="2925913504" sldId="328"/>
            <ac:spMk id="13" creationId="{9C9C9839-A261-4F4F-9346-5E0AFABAE6AA}"/>
          </ac:spMkLst>
        </pc:spChg>
        <pc:spChg chg="mod">
          <ac:chgData name="Patrick Dean" userId="bd5fcf7e-f0a5-4dfe-8356-3b9255107a56" providerId="ADAL" clId="{793109B8-7CB1-4CE2-966F-3A6DC6492543}" dt="2019-12-10T14:39:07.925" v="30" actId="207"/>
          <ac:spMkLst>
            <pc:docMk/>
            <pc:sldMk cId="2925913504" sldId="328"/>
            <ac:spMk id="15" creationId="{5FA977D8-63F4-4668-B24A-11CCF1C3BFD3}"/>
          </ac:spMkLst>
        </pc:spChg>
        <pc:spChg chg="mod">
          <ac:chgData name="Patrick Dean" userId="bd5fcf7e-f0a5-4dfe-8356-3b9255107a56" providerId="ADAL" clId="{793109B8-7CB1-4CE2-966F-3A6DC6492543}" dt="2019-12-10T14:39:14.277" v="31" actId="207"/>
          <ac:spMkLst>
            <pc:docMk/>
            <pc:sldMk cId="2925913504" sldId="328"/>
            <ac:spMk id="16" creationId="{5DEBBEE7-72F0-4720-8F8B-94358D4B0E04}"/>
          </ac:spMkLst>
        </pc:spChg>
        <pc:spChg chg="add">
          <ac:chgData name="Patrick Dean" userId="bd5fcf7e-f0a5-4dfe-8356-3b9255107a56" providerId="ADAL" clId="{793109B8-7CB1-4CE2-966F-3A6DC6492543}" dt="2019-12-17T09:56:36.043" v="1094"/>
          <ac:spMkLst>
            <pc:docMk/>
            <pc:sldMk cId="2925913504" sldId="328"/>
            <ac:spMk id="17" creationId="{E2295581-C3F1-4038-91E1-D1B651566AA0}"/>
          </ac:spMkLst>
        </pc:spChg>
        <pc:picChg chg="mod modCrop">
          <ac:chgData name="Patrick Dean" userId="bd5fcf7e-f0a5-4dfe-8356-3b9255107a56" providerId="ADAL" clId="{793109B8-7CB1-4CE2-966F-3A6DC6492543}" dt="2019-12-17T10:20:39.248" v="1395" actId="1038"/>
          <ac:picMkLst>
            <pc:docMk/>
            <pc:sldMk cId="2925913504" sldId="328"/>
            <ac:picMk id="6" creationId="{00000000-0000-0000-0000-000000000000}"/>
          </ac:picMkLst>
        </pc:picChg>
        <pc:picChg chg="del mod">
          <ac:chgData name="Patrick Dean" userId="bd5fcf7e-f0a5-4dfe-8356-3b9255107a56" providerId="ADAL" clId="{793109B8-7CB1-4CE2-966F-3A6DC6492543}" dt="2019-12-17T10:20:01.330" v="1338" actId="478"/>
          <ac:picMkLst>
            <pc:docMk/>
            <pc:sldMk cId="2925913504" sldId="328"/>
            <ac:picMk id="12" creationId="{606C72B7-E024-4F5D-8B49-FE4988D667CD}"/>
          </ac:picMkLst>
        </pc:picChg>
        <pc:picChg chg="mod">
          <ac:chgData name="Patrick Dean" userId="bd5fcf7e-f0a5-4dfe-8356-3b9255107a56" providerId="ADAL" clId="{793109B8-7CB1-4CE2-966F-3A6DC6492543}" dt="2019-12-17T10:20:03.063" v="1339" actId="1076"/>
          <ac:picMkLst>
            <pc:docMk/>
            <pc:sldMk cId="2925913504" sldId="328"/>
            <ac:picMk id="14" creationId="{5F797BB0-4871-45E3-95E0-0F7252B85D10}"/>
          </ac:picMkLst>
        </pc:picChg>
        <pc:picChg chg="add">
          <ac:chgData name="Patrick Dean" userId="bd5fcf7e-f0a5-4dfe-8356-3b9255107a56" providerId="ADAL" clId="{793109B8-7CB1-4CE2-966F-3A6DC6492543}" dt="2019-12-17T10:15:13.704" v="1253"/>
          <ac:picMkLst>
            <pc:docMk/>
            <pc:sldMk cId="2925913504" sldId="328"/>
            <ac:picMk id="18" creationId="{43FE2A76-EDB3-45CC-9578-858CCEAC1F15}"/>
          </ac:picMkLst>
        </pc:picChg>
      </pc:sldChg>
      <pc:sldChg chg="addSp modSp">
        <pc:chgData name="Patrick Dean" userId="bd5fcf7e-f0a5-4dfe-8356-3b9255107a56" providerId="ADAL" clId="{793109B8-7CB1-4CE2-966F-3A6DC6492543}" dt="2019-12-17T09:56:37.583" v="1095"/>
        <pc:sldMkLst>
          <pc:docMk/>
          <pc:sldMk cId="3397157841" sldId="329"/>
        </pc:sldMkLst>
        <pc:spChg chg="mod">
          <ac:chgData name="Patrick Dean" userId="bd5fcf7e-f0a5-4dfe-8356-3b9255107a56" providerId="ADAL" clId="{793109B8-7CB1-4CE2-966F-3A6DC6492543}" dt="2019-12-10T14:39:20.006" v="32" actId="207"/>
          <ac:spMkLst>
            <pc:docMk/>
            <pc:sldMk cId="3397157841" sldId="329"/>
            <ac:spMk id="3" creationId="{B2B6070E-4E3B-4052-B790-441FDDFD56A6}"/>
          </ac:spMkLst>
        </pc:spChg>
        <pc:spChg chg="mod">
          <ac:chgData name="Patrick Dean" userId="bd5fcf7e-f0a5-4dfe-8356-3b9255107a56" providerId="ADAL" clId="{793109B8-7CB1-4CE2-966F-3A6DC6492543}" dt="2019-12-10T14:39:20.006" v="32" actId="207"/>
          <ac:spMkLst>
            <pc:docMk/>
            <pc:sldMk cId="3397157841" sldId="329"/>
            <ac:spMk id="4" creationId="{F32DC078-7200-4A7B-9A28-D84976F04B27}"/>
          </ac:spMkLst>
        </pc:spChg>
        <pc:spChg chg="add">
          <ac:chgData name="Patrick Dean" userId="bd5fcf7e-f0a5-4dfe-8356-3b9255107a56" providerId="ADAL" clId="{793109B8-7CB1-4CE2-966F-3A6DC6492543}" dt="2019-12-17T09:56:37.583" v="1095"/>
          <ac:spMkLst>
            <pc:docMk/>
            <pc:sldMk cId="3397157841" sldId="329"/>
            <ac:spMk id="7" creationId="{0BBC4398-0749-437B-A22B-3D092475C738}"/>
          </ac:spMkLst>
        </pc:spChg>
        <pc:picChg chg="mod">
          <ac:chgData name="Patrick Dean" userId="bd5fcf7e-f0a5-4dfe-8356-3b9255107a56" providerId="ADAL" clId="{793109B8-7CB1-4CE2-966F-3A6DC6492543}" dt="2019-12-10T14:39:22.094" v="33" actId="207"/>
          <ac:picMkLst>
            <pc:docMk/>
            <pc:sldMk cId="3397157841" sldId="329"/>
            <ac:picMk id="6" creationId="{420B276F-537D-42CC-9255-6F378F84F126}"/>
          </ac:picMkLst>
        </pc:picChg>
      </pc:sldChg>
      <pc:sldChg chg="addSp delSp modSp">
        <pc:chgData name="Patrick Dean" userId="bd5fcf7e-f0a5-4dfe-8356-3b9255107a56" providerId="ADAL" clId="{793109B8-7CB1-4CE2-966F-3A6DC6492543}" dt="2019-12-17T12:36:28.032" v="1399" actId="478"/>
        <pc:sldMkLst>
          <pc:docMk/>
          <pc:sldMk cId="3689334847" sldId="330"/>
        </pc:sldMkLst>
        <pc:spChg chg="mod">
          <ac:chgData name="Patrick Dean" userId="bd5fcf7e-f0a5-4dfe-8356-3b9255107a56" providerId="ADAL" clId="{793109B8-7CB1-4CE2-966F-3A6DC6492543}" dt="2019-12-10T14:39:26.889" v="34" actId="207"/>
          <ac:spMkLst>
            <pc:docMk/>
            <pc:sldMk cId="3689334847" sldId="330"/>
            <ac:spMk id="7" creationId="{2FD298E0-7B15-46B6-A86A-B5BF3DB2FDF1}"/>
          </ac:spMkLst>
        </pc:spChg>
        <pc:spChg chg="mod">
          <ac:chgData name="Patrick Dean" userId="bd5fcf7e-f0a5-4dfe-8356-3b9255107a56" providerId="ADAL" clId="{793109B8-7CB1-4CE2-966F-3A6DC6492543}" dt="2019-12-10T14:39:26.889" v="34" actId="207"/>
          <ac:spMkLst>
            <pc:docMk/>
            <pc:sldMk cId="3689334847" sldId="330"/>
            <ac:spMk id="9" creationId="{ECB503C5-295F-4E20-8E2E-4C0EDDC0C232}"/>
          </ac:spMkLst>
        </pc:spChg>
        <pc:spChg chg="mod">
          <ac:chgData name="Patrick Dean" userId="bd5fcf7e-f0a5-4dfe-8356-3b9255107a56" providerId="ADAL" clId="{793109B8-7CB1-4CE2-966F-3A6DC6492543}" dt="2019-12-10T14:39:26.889" v="34" actId="207"/>
          <ac:spMkLst>
            <pc:docMk/>
            <pc:sldMk cId="3689334847" sldId="330"/>
            <ac:spMk id="10" creationId="{082B4705-0EAB-4564-9567-F83D7DB2E6B2}"/>
          </ac:spMkLst>
        </pc:spChg>
        <pc:spChg chg="add">
          <ac:chgData name="Patrick Dean" userId="bd5fcf7e-f0a5-4dfe-8356-3b9255107a56" providerId="ADAL" clId="{793109B8-7CB1-4CE2-966F-3A6DC6492543}" dt="2019-12-17T09:56:38.289" v="1096"/>
          <ac:spMkLst>
            <pc:docMk/>
            <pc:sldMk cId="3689334847" sldId="330"/>
            <ac:spMk id="11" creationId="{18ECEF2F-B7D3-479A-80D7-5168511FFCD0}"/>
          </ac:spMkLst>
        </pc:spChg>
        <pc:picChg chg="del mod">
          <ac:chgData name="Patrick Dean" userId="bd5fcf7e-f0a5-4dfe-8356-3b9255107a56" providerId="ADAL" clId="{793109B8-7CB1-4CE2-966F-3A6DC6492543}" dt="2019-12-17T12:36:28.032" v="1399" actId="478"/>
          <ac:picMkLst>
            <pc:docMk/>
            <pc:sldMk cId="3689334847" sldId="330"/>
            <ac:picMk id="8" creationId="{0B94163A-AA00-430A-BA9F-9595E78FA619}"/>
          </ac:picMkLst>
        </pc:picChg>
        <pc:picChg chg="add">
          <ac:chgData name="Patrick Dean" userId="bd5fcf7e-f0a5-4dfe-8356-3b9255107a56" providerId="ADAL" clId="{793109B8-7CB1-4CE2-966F-3A6DC6492543}" dt="2019-12-17T10:15:15.777" v="1254"/>
          <ac:picMkLst>
            <pc:docMk/>
            <pc:sldMk cId="3689334847" sldId="330"/>
            <ac:picMk id="12" creationId="{41B94F34-D6AF-4063-B1F9-42CB3D3878A1}"/>
          </ac:picMkLst>
        </pc:picChg>
      </pc:sldChg>
      <pc:sldChg chg="addSp delSp modSp">
        <pc:chgData name="Patrick Dean" userId="bd5fcf7e-f0a5-4dfe-8356-3b9255107a56" providerId="ADAL" clId="{793109B8-7CB1-4CE2-966F-3A6DC6492543}" dt="2019-12-17T12:36:30.773" v="1400" actId="478"/>
        <pc:sldMkLst>
          <pc:docMk/>
          <pc:sldMk cId="2226806082" sldId="331"/>
        </pc:sldMkLst>
        <pc:spChg chg="mod">
          <ac:chgData name="Patrick Dean" userId="bd5fcf7e-f0a5-4dfe-8356-3b9255107a56" providerId="ADAL" clId="{793109B8-7CB1-4CE2-966F-3A6DC6492543}" dt="2019-12-10T14:52:34.700" v="157" actId="1035"/>
          <ac:spMkLst>
            <pc:docMk/>
            <pc:sldMk cId="2226806082" sldId="331"/>
            <ac:spMk id="3" creationId="{B5201236-DCF4-46FD-B440-B7ADBEF9C212}"/>
          </ac:spMkLst>
        </pc:spChg>
        <pc:spChg chg="mod">
          <ac:chgData name="Patrick Dean" userId="bd5fcf7e-f0a5-4dfe-8356-3b9255107a56" providerId="ADAL" clId="{793109B8-7CB1-4CE2-966F-3A6DC6492543}" dt="2019-12-10T14:39:33.985" v="36" actId="207"/>
          <ac:spMkLst>
            <pc:docMk/>
            <pc:sldMk cId="2226806082" sldId="331"/>
            <ac:spMk id="5" creationId="{2B5E9517-19B2-42DC-954D-D013B59E982E}"/>
          </ac:spMkLst>
        </pc:spChg>
        <pc:spChg chg="mod">
          <ac:chgData name="Patrick Dean" userId="bd5fcf7e-f0a5-4dfe-8356-3b9255107a56" providerId="ADAL" clId="{793109B8-7CB1-4CE2-966F-3A6DC6492543}" dt="2019-12-10T14:52:39.308" v="158" actId="1076"/>
          <ac:spMkLst>
            <pc:docMk/>
            <pc:sldMk cId="2226806082" sldId="331"/>
            <ac:spMk id="6" creationId="{CE1A4C43-283F-4BB2-A18D-8B7BADC7DE70}"/>
          </ac:spMkLst>
        </pc:spChg>
        <pc:spChg chg="add">
          <ac:chgData name="Patrick Dean" userId="bd5fcf7e-f0a5-4dfe-8356-3b9255107a56" providerId="ADAL" clId="{793109B8-7CB1-4CE2-966F-3A6DC6492543}" dt="2019-12-17T09:56:38.952" v="1097"/>
          <ac:spMkLst>
            <pc:docMk/>
            <pc:sldMk cId="2226806082" sldId="331"/>
            <ac:spMk id="8" creationId="{2375D9BA-17AF-41F5-A097-81BC79C8988F}"/>
          </ac:spMkLst>
        </pc:spChg>
        <pc:picChg chg="del mod">
          <ac:chgData name="Patrick Dean" userId="bd5fcf7e-f0a5-4dfe-8356-3b9255107a56" providerId="ADAL" clId="{793109B8-7CB1-4CE2-966F-3A6DC6492543}" dt="2019-12-17T12:36:30.773" v="1400" actId="478"/>
          <ac:picMkLst>
            <pc:docMk/>
            <pc:sldMk cId="2226806082" sldId="331"/>
            <ac:picMk id="7" creationId="{B0DE9D6C-3101-4A72-AAEF-2BCFA443AD58}"/>
          </ac:picMkLst>
        </pc:picChg>
        <pc:picChg chg="add">
          <ac:chgData name="Patrick Dean" userId="bd5fcf7e-f0a5-4dfe-8356-3b9255107a56" providerId="ADAL" clId="{793109B8-7CB1-4CE2-966F-3A6DC6492543}" dt="2019-12-17T10:15:16.421" v="1255"/>
          <ac:picMkLst>
            <pc:docMk/>
            <pc:sldMk cId="2226806082" sldId="331"/>
            <ac:picMk id="9" creationId="{C91ED5C0-7927-453F-82DD-8B3E167685B8}"/>
          </ac:picMkLst>
        </pc:picChg>
      </pc:sldChg>
      <pc:sldChg chg="addSp delSp modSp">
        <pc:chgData name="Patrick Dean" userId="bd5fcf7e-f0a5-4dfe-8356-3b9255107a56" providerId="ADAL" clId="{793109B8-7CB1-4CE2-966F-3A6DC6492543}" dt="2019-12-17T12:36:36.310" v="1401" actId="478"/>
        <pc:sldMkLst>
          <pc:docMk/>
          <pc:sldMk cId="3035420014" sldId="332"/>
        </pc:sldMkLst>
        <pc:spChg chg="mod">
          <ac:chgData name="Patrick Dean" userId="bd5fcf7e-f0a5-4dfe-8356-3b9255107a56" providerId="ADAL" clId="{793109B8-7CB1-4CE2-966F-3A6DC6492543}" dt="2019-12-10T14:39:42.080" v="38" actId="207"/>
          <ac:spMkLst>
            <pc:docMk/>
            <pc:sldMk cId="3035420014" sldId="332"/>
            <ac:spMk id="4" creationId="{AEA33FD0-36F4-454A-BF8C-CA6BC9C99341}"/>
          </ac:spMkLst>
        </pc:spChg>
        <pc:spChg chg="mod">
          <ac:chgData name="Patrick Dean" userId="bd5fcf7e-f0a5-4dfe-8356-3b9255107a56" providerId="ADAL" clId="{793109B8-7CB1-4CE2-966F-3A6DC6492543}" dt="2019-12-10T14:39:42.080" v="38" actId="207"/>
          <ac:spMkLst>
            <pc:docMk/>
            <pc:sldMk cId="3035420014" sldId="332"/>
            <ac:spMk id="5" creationId="{815DFB81-73C1-473A-83E3-66F5B7AD4A4C}"/>
          </ac:spMkLst>
        </pc:spChg>
        <pc:spChg chg="add">
          <ac:chgData name="Patrick Dean" userId="bd5fcf7e-f0a5-4dfe-8356-3b9255107a56" providerId="ADAL" clId="{793109B8-7CB1-4CE2-966F-3A6DC6492543}" dt="2019-12-17T09:56:40.445" v="1098"/>
          <ac:spMkLst>
            <pc:docMk/>
            <pc:sldMk cId="3035420014" sldId="332"/>
            <ac:spMk id="7" creationId="{E823790F-D5A8-424F-99D5-421F16557B68}"/>
          </ac:spMkLst>
        </pc:spChg>
        <pc:picChg chg="del mod">
          <ac:chgData name="Patrick Dean" userId="bd5fcf7e-f0a5-4dfe-8356-3b9255107a56" providerId="ADAL" clId="{793109B8-7CB1-4CE2-966F-3A6DC6492543}" dt="2019-12-17T12:36:36.310" v="1401" actId="478"/>
          <ac:picMkLst>
            <pc:docMk/>
            <pc:sldMk cId="3035420014" sldId="332"/>
            <ac:picMk id="6" creationId="{8EB8FA41-64C2-40EE-A99F-FE2B0B6D748F}"/>
          </ac:picMkLst>
        </pc:picChg>
        <pc:picChg chg="add">
          <ac:chgData name="Patrick Dean" userId="bd5fcf7e-f0a5-4dfe-8356-3b9255107a56" providerId="ADAL" clId="{793109B8-7CB1-4CE2-966F-3A6DC6492543}" dt="2019-12-17T10:15:17.109" v="1256"/>
          <ac:picMkLst>
            <pc:docMk/>
            <pc:sldMk cId="3035420014" sldId="332"/>
            <ac:picMk id="8" creationId="{09BC32DD-564B-4E9E-84FE-A5349AEB80D9}"/>
          </ac:picMkLst>
        </pc:picChg>
      </pc:sldChg>
      <pc:sldChg chg="addSp delSp modSp">
        <pc:chgData name="Patrick Dean" userId="bd5fcf7e-f0a5-4dfe-8356-3b9255107a56" providerId="ADAL" clId="{793109B8-7CB1-4CE2-966F-3A6DC6492543}" dt="2019-12-17T12:36:40.004" v="1403" actId="1076"/>
        <pc:sldMkLst>
          <pc:docMk/>
          <pc:sldMk cId="3227237431" sldId="333"/>
        </pc:sldMkLst>
        <pc:spChg chg="mod">
          <ac:chgData name="Patrick Dean" userId="bd5fcf7e-f0a5-4dfe-8356-3b9255107a56" providerId="ADAL" clId="{793109B8-7CB1-4CE2-966F-3A6DC6492543}" dt="2019-12-10T14:39:57.421" v="41" actId="207"/>
          <ac:spMkLst>
            <pc:docMk/>
            <pc:sldMk cId="3227237431" sldId="333"/>
            <ac:spMk id="7" creationId="{43E4A78C-152F-4C00-84B2-4DDFC68E283A}"/>
          </ac:spMkLst>
        </pc:spChg>
        <pc:spChg chg="mod">
          <ac:chgData name="Patrick Dean" userId="bd5fcf7e-f0a5-4dfe-8356-3b9255107a56" providerId="ADAL" clId="{793109B8-7CB1-4CE2-966F-3A6DC6492543}" dt="2019-12-10T14:39:57.421" v="41" actId="207"/>
          <ac:spMkLst>
            <pc:docMk/>
            <pc:sldMk cId="3227237431" sldId="333"/>
            <ac:spMk id="8" creationId="{AC804ACA-C123-4274-9EE3-28D836EE2BD6}"/>
          </ac:spMkLst>
        </pc:spChg>
        <pc:spChg chg="mod">
          <ac:chgData name="Patrick Dean" userId="bd5fcf7e-f0a5-4dfe-8356-3b9255107a56" providerId="ADAL" clId="{793109B8-7CB1-4CE2-966F-3A6DC6492543}" dt="2019-12-10T14:39:57.421" v="41" actId="207"/>
          <ac:spMkLst>
            <pc:docMk/>
            <pc:sldMk cId="3227237431" sldId="333"/>
            <ac:spMk id="9" creationId="{B1955FEA-B39F-4DFD-BAFF-A5145829C7ED}"/>
          </ac:spMkLst>
        </pc:spChg>
        <pc:spChg chg="mod">
          <ac:chgData name="Patrick Dean" userId="bd5fcf7e-f0a5-4dfe-8356-3b9255107a56" providerId="ADAL" clId="{793109B8-7CB1-4CE2-966F-3A6DC6492543}" dt="2019-12-10T14:39:57.421" v="41" actId="207"/>
          <ac:spMkLst>
            <pc:docMk/>
            <pc:sldMk cId="3227237431" sldId="333"/>
            <ac:spMk id="10" creationId="{399C1267-24BA-47EC-A831-E3BB00429FAB}"/>
          </ac:spMkLst>
        </pc:spChg>
        <pc:spChg chg="mod">
          <ac:chgData name="Patrick Dean" userId="bd5fcf7e-f0a5-4dfe-8356-3b9255107a56" providerId="ADAL" clId="{793109B8-7CB1-4CE2-966F-3A6DC6492543}" dt="2019-12-10T14:39:57.421" v="41" actId="207"/>
          <ac:spMkLst>
            <pc:docMk/>
            <pc:sldMk cId="3227237431" sldId="333"/>
            <ac:spMk id="12" creationId="{4339873E-66B6-4D4D-BCC6-A211F4AF4E6D}"/>
          </ac:spMkLst>
        </pc:spChg>
        <pc:spChg chg="mod">
          <ac:chgData name="Patrick Dean" userId="bd5fcf7e-f0a5-4dfe-8356-3b9255107a56" providerId="ADAL" clId="{793109B8-7CB1-4CE2-966F-3A6DC6492543}" dt="2019-12-10T15:20:45.004" v="159"/>
          <ac:spMkLst>
            <pc:docMk/>
            <pc:sldMk cId="3227237431" sldId="333"/>
            <ac:spMk id="14" creationId="{BCDB9DDE-F255-4395-9AFF-FC57CD8AC390}"/>
          </ac:spMkLst>
        </pc:spChg>
        <pc:spChg chg="mod">
          <ac:chgData name="Patrick Dean" userId="bd5fcf7e-f0a5-4dfe-8356-3b9255107a56" providerId="ADAL" clId="{793109B8-7CB1-4CE2-966F-3A6DC6492543}" dt="2019-12-10T14:40:06.647" v="43" actId="207"/>
          <ac:spMkLst>
            <pc:docMk/>
            <pc:sldMk cId="3227237431" sldId="333"/>
            <ac:spMk id="15" creationId="{FD2A3163-D3AC-439D-8BCC-25618270A315}"/>
          </ac:spMkLst>
        </pc:spChg>
        <pc:spChg chg="add">
          <ac:chgData name="Patrick Dean" userId="bd5fcf7e-f0a5-4dfe-8356-3b9255107a56" providerId="ADAL" clId="{793109B8-7CB1-4CE2-966F-3A6DC6492543}" dt="2019-12-17T09:56:41.149" v="1099"/>
          <ac:spMkLst>
            <pc:docMk/>
            <pc:sldMk cId="3227237431" sldId="333"/>
            <ac:spMk id="16" creationId="{8D707796-3B0B-49A5-ACEA-EE7FCB479C2E}"/>
          </ac:spMkLst>
        </pc:spChg>
        <pc:picChg chg="del mod">
          <ac:chgData name="Patrick Dean" userId="bd5fcf7e-f0a5-4dfe-8356-3b9255107a56" providerId="ADAL" clId="{793109B8-7CB1-4CE2-966F-3A6DC6492543}" dt="2019-12-17T12:36:38.593" v="1402" actId="478"/>
          <ac:picMkLst>
            <pc:docMk/>
            <pc:sldMk cId="3227237431" sldId="333"/>
            <ac:picMk id="11" creationId="{7B92733C-7B1F-49E3-BB81-2422D5A53AE8}"/>
          </ac:picMkLst>
        </pc:picChg>
        <pc:picChg chg="mod">
          <ac:chgData name="Patrick Dean" userId="bd5fcf7e-f0a5-4dfe-8356-3b9255107a56" providerId="ADAL" clId="{793109B8-7CB1-4CE2-966F-3A6DC6492543}" dt="2019-12-17T12:36:40.004" v="1403" actId="1076"/>
          <ac:picMkLst>
            <pc:docMk/>
            <pc:sldMk cId="3227237431" sldId="333"/>
            <ac:picMk id="13" creationId="{8CAE8C4C-BDB8-418E-AA1B-6B44AF0F6350}"/>
          </ac:picMkLst>
        </pc:picChg>
        <pc:picChg chg="add">
          <ac:chgData name="Patrick Dean" userId="bd5fcf7e-f0a5-4dfe-8356-3b9255107a56" providerId="ADAL" clId="{793109B8-7CB1-4CE2-966F-3A6DC6492543}" dt="2019-12-17T10:15:18.658" v="1257"/>
          <ac:picMkLst>
            <pc:docMk/>
            <pc:sldMk cId="3227237431" sldId="333"/>
            <ac:picMk id="17" creationId="{6C711241-8473-46F6-BEFE-DF11F7CDF68A}"/>
          </ac:picMkLst>
        </pc:picChg>
      </pc:sldChg>
      <pc:sldChg chg="addSp modSp">
        <pc:chgData name="Patrick Dean" userId="bd5fcf7e-f0a5-4dfe-8356-3b9255107a56" providerId="ADAL" clId="{793109B8-7CB1-4CE2-966F-3A6DC6492543}" dt="2019-12-17T09:56:41.988" v="1100"/>
        <pc:sldMkLst>
          <pc:docMk/>
          <pc:sldMk cId="3029158226" sldId="334"/>
        </pc:sldMkLst>
        <pc:spChg chg="mod">
          <ac:chgData name="Patrick Dean" userId="bd5fcf7e-f0a5-4dfe-8356-3b9255107a56" providerId="ADAL" clId="{793109B8-7CB1-4CE2-966F-3A6DC6492543}" dt="2019-12-10T14:40:11.425" v="44" actId="207"/>
          <ac:spMkLst>
            <pc:docMk/>
            <pc:sldMk cId="3029158226" sldId="334"/>
            <ac:spMk id="3" creationId="{2740AE19-0B25-43CF-8B42-0E942BB40C7E}"/>
          </ac:spMkLst>
        </pc:spChg>
        <pc:spChg chg="mod">
          <ac:chgData name="Patrick Dean" userId="bd5fcf7e-f0a5-4dfe-8356-3b9255107a56" providerId="ADAL" clId="{793109B8-7CB1-4CE2-966F-3A6DC6492543}" dt="2019-12-10T14:40:11.425" v="44" actId="207"/>
          <ac:spMkLst>
            <pc:docMk/>
            <pc:sldMk cId="3029158226" sldId="334"/>
            <ac:spMk id="4" creationId="{FD3DE660-13AF-4D2A-BA93-F7A905CB841F}"/>
          </ac:spMkLst>
        </pc:spChg>
        <pc:spChg chg="add">
          <ac:chgData name="Patrick Dean" userId="bd5fcf7e-f0a5-4dfe-8356-3b9255107a56" providerId="ADAL" clId="{793109B8-7CB1-4CE2-966F-3A6DC6492543}" dt="2019-12-17T09:56:41.988" v="1100"/>
          <ac:spMkLst>
            <pc:docMk/>
            <pc:sldMk cId="3029158226" sldId="334"/>
            <ac:spMk id="8" creationId="{E1B3655F-B4FC-413F-99A3-CCEE3426BF76}"/>
          </ac:spMkLst>
        </pc:spChg>
        <pc:picChg chg="add mod">
          <ac:chgData name="Patrick Dean" userId="bd5fcf7e-f0a5-4dfe-8356-3b9255107a56" providerId="ADAL" clId="{793109B8-7CB1-4CE2-966F-3A6DC6492543}" dt="2019-12-10T15:20:54.232" v="160" actId="1076"/>
          <ac:picMkLst>
            <pc:docMk/>
            <pc:sldMk cId="3029158226" sldId="334"/>
            <ac:picMk id="7" creationId="{2B773AEA-EE42-4D0F-B290-788AA1AFFDD4}"/>
          </ac:picMkLst>
        </pc:picChg>
      </pc:sldChg>
      <pc:sldChg chg="addSp delSp modSp">
        <pc:chgData name="Patrick Dean" userId="bd5fcf7e-f0a5-4dfe-8356-3b9255107a56" providerId="ADAL" clId="{793109B8-7CB1-4CE2-966F-3A6DC6492543}" dt="2019-12-17T12:37:11.877" v="1412" actId="1035"/>
        <pc:sldMkLst>
          <pc:docMk/>
          <pc:sldMk cId="3135621787" sldId="335"/>
        </pc:sldMkLst>
        <pc:spChg chg="mod">
          <ac:chgData name="Patrick Dean" userId="bd5fcf7e-f0a5-4dfe-8356-3b9255107a56" providerId="ADAL" clId="{793109B8-7CB1-4CE2-966F-3A6DC6492543}" dt="2019-12-17T12:37:01.476" v="1408" actId="1076"/>
          <ac:spMkLst>
            <pc:docMk/>
            <pc:sldMk cId="3135621787" sldId="335"/>
            <ac:spMk id="3" creationId="{D244FE12-6A4F-4A1B-93B0-811C1DF15B45}"/>
          </ac:spMkLst>
        </pc:spChg>
        <pc:spChg chg="mod">
          <ac:chgData name="Patrick Dean" userId="bd5fcf7e-f0a5-4dfe-8356-3b9255107a56" providerId="ADAL" clId="{793109B8-7CB1-4CE2-966F-3A6DC6492543}" dt="2019-12-10T14:40:23.422" v="46" actId="207"/>
          <ac:spMkLst>
            <pc:docMk/>
            <pc:sldMk cId="3135621787" sldId="335"/>
            <ac:spMk id="5" creationId="{14D3A376-0AF2-40CB-BFE4-F77792ACB9CC}"/>
          </ac:spMkLst>
        </pc:spChg>
        <pc:spChg chg="mod">
          <ac:chgData name="Patrick Dean" userId="bd5fcf7e-f0a5-4dfe-8356-3b9255107a56" providerId="ADAL" clId="{793109B8-7CB1-4CE2-966F-3A6DC6492543}" dt="2019-12-17T12:37:06.636" v="1409" actId="1076"/>
          <ac:spMkLst>
            <pc:docMk/>
            <pc:sldMk cId="3135621787" sldId="335"/>
            <ac:spMk id="7" creationId="{F868D85B-6048-46B6-BA3F-9B52C3FEE1A6}"/>
          </ac:spMkLst>
        </pc:spChg>
        <pc:spChg chg="add">
          <ac:chgData name="Patrick Dean" userId="bd5fcf7e-f0a5-4dfe-8356-3b9255107a56" providerId="ADAL" clId="{793109B8-7CB1-4CE2-966F-3A6DC6492543}" dt="2019-12-17T09:56:44.402" v="1102"/>
          <ac:spMkLst>
            <pc:docMk/>
            <pc:sldMk cId="3135621787" sldId="335"/>
            <ac:spMk id="8" creationId="{8123A51D-4AC7-488D-9188-50E888363C43}"/>
          </ac:spMkLst>
        </pc:spChg>
        <pc:picChg chg="mod">
          <ac:chgData name="Patrick Dean" userId="bd5fcf7e-f0a5-4dfe-8356-3b9255107a56" providerId="ADAL" clId="{793109B8-7CB1-4CE2-966F-3A6DC6492543}" dt="2019-12-17T12:37:11.877" v="1412" actId="1035"/>
          <ac:picMkLst>
            <pc:docMk/>
            <pc:sldMk cId="3135621787" sldId="335"/>
            <ac:picMk id="4" creationId="{00000000-0000-0000-0000-000000000000}"/>
          </ac:picMkLst>
        </pc:picChg>
        <pc:picChg chg="del mod">
          <ac:chgData name="Patrick Dean" userId="bd5fcf7e-f0a5-4dfe-8356-3b9255107a56" providerId="ADAL" clId="{793109B8-7CB1-4CE2-966F-3A6DC6492543}" dt="2019-12-17T12:36:54.132" v="1405" actId="478"/>
          <ac:picMkLst>
            <pc:docMk/>
            <pc:sldMk cId="3135621787" sldId="335"/>
            <ac:picMk id="6" creationId="{6E0E80B3-2B96-4C31-B931-7D313FF0CD7B}"/>
          </ac:picMkLst>
        </pc:picChg>
        <pc:picChg chg="add">
          <ac:chgData name="Patrick Dean" userId="bd5fcf7e-f0a5-4dfe-8356-3b9255107a56" providerId="ADAL" clId="{793109B8-7CB1-4CE2-966F-3A6DC6492543}" dt="2019-12-17T10:15:20.757" v="1258"/>
          <ac:picMkLst>
            <pc:docMk/>
            <pc:sldMk cId="3135621787" sldId="335"/>
            <ac:picMk id="9" creationId="{068AAC8F-E982-43C8-8A28-11ED297C9970}"/>
          </ac:picMkLst>
        </pc:picChg>
      </pc:sldChg>
      <pc:sldChg chg="addSp delSp modSp">
        <pc:chgData name="Patrick Dean" userId="bd5fcf7e-f0a5-4dfe-8356-3b9255107a56" providerId="ADAL" clId="{793109B8-7CB1-4CE2-966F-3A6DC6492543}" dt="2019-12-17T12:37:14.645" v="1413" actId="478"/>
        <pc:sldMkLst>
          <pc:docMk/>
          <pc:sldMk cId="2332360551" sldId="336"/>
        </pc:sldMkLst>
        <pc:spChg chg="mod">
          <ac:chgData name="Patrick Dean" userId="bd5fcf7e-f0a5-4dfe-8356-3b9255107a56" providerId="ADAL" clId="{793109B8-7CB1-4CE2-966F-3A6DC6492543}" dt="2019-12-10T14:40:29.920" v="48" actId="207"/>
          <ac:spMkLst>
            <pc:docMk/>
            <pc:sldMk cId="2332360551" sldId="336"/>
            <ac:spMk id="3" creationId="{C919FB0F-AAD4-496E-826F-8E6C1D2A5AE0}"/>
          </ac:spMkLst>
        </pc:spChg>
        <pc:spChg chg="mod">
          <ac:chgData name="Patrick Dean" userId="bd5fcf7e-f0a5-4dfe-8356-3b9255107a56" providerId="ADAL" clId="{793109B8-7CB1-4CE2-966F-3A6DC6492543}" dt="2019-12-10T14:40:29.920" v="48" actId="207"/>
          <ac:spMkLst>
            <pc:docMk/>
            <pc:sldMk cId="2332360551" sldId="336"/>
            <ac:spMk id="5" creationId="{6CBA7F1B-D531-4F65-8D77-2769A7D5B75D}"/>
          </ac:spMkLst>
        </pc:spChg>
        <pc:spChg chg="add">
          <ac:chgData name="Patrick Dean" userId="bd5fcf7e-f0a5-4dfe-8356-3b9255107a56" providerId="ADAL" clId="{793109B8-7CB1-4CE2-966F-3A6DC6492543}" dt="2019-12-17T09:56:45.535" v="1103"/>
          <ac:spMkLst>
            <pc:docMk/>
            <pc:sldMk cId="2332360551" sldId="336"/>
            <ac:spMk id="7" creationId="{C89F3743-242B-4F7B-871B-8CEADB3409D3}"/>
          </ac:spMkLst>
        </pc:spChg>
        <pc:picChg chg="add del">
          <ac:chgData name="Patrick Dean" userId="bd5fcf7e-f0a5-4dfe-8356-3b9255107a56" providerId="ADAL" clId="{793109B8-7CB1-4CE2-966F-3A6DC6492543}" dt="2019-12-17T12:37:14.645" v="1413" actId="478"/>
          <ac:picMkLst>
            <pc:docMk/>
            <pc:sldMk cId="2332360551" sldId="336"/>
            <ac:picMk id="6" creationId="{7C125D82-31B9-464A-90A9-955770B175C0}"/>
          </ac:picMkLst>
        </pc:picChg>
        <pc:picChg chg="add">
          <ac:chgData name="Patrick Dean" userId="bd5fcf7e-f0a5-4dfe-8356-3b9255107a56" providerId="ADAL" clId="{793109B8-7CB1-4CE2-966F-3A6DC6492543}" dt="2019-12-17T10:15:22.546" v="1259"/>
          <ac:picMkLst>
            <pc:docMk/>
            <pc:sldMk cId="2332360551" sldId="336"/>
            <ac:picMk id="8" creationId="{AE53C6B2-AE03-45C0-8A74-BA506A358586}"/>
          </ac:picMkLst>
        </pc:picChg>
      </pc:sldChg>
      <pc:sldChg chg="addSp delSp modSp">
        <pc:chgData name="Patrick Dean" userId="bd5fcf7e-f0a5-4dfe-8356-3b9255107a56" providerId="ADAL" clId="{793109B8-7CB1-4CE2-966F-3A6DC6492543}" dt="2019-12-17T12:37:54.188" v="1450" actId="1076"/>
        <pc:sldMkLst>
          <pc:docMk/>
          <pc:sldMk cId="3369823390" sldId="337"/>
        </pc:sldMkLst>
        <pc:spChg chg="mod">
          <ac:chgData name="Patrick Dean" userId="bd5fcf7e-f0a5-4dfe-8356-3b9255107a56" providerId="ADAL" clId="{793109B8-7CB1-4CE2-966F-3A6DC6492543}" dt="2019-12-10T14:43:27.417" v="80" actId="207"/>
          <ac:spMkLst>
            <pc:docMk/>
            <pc:sldMk cId="3369823390" sldId="337"/>
            <ac:spMk id="2" creationId="{44EF686C-B595-44FC-B947-8947A0EDFC5C}"/>
          </ac:spMkLst>
        </pc:spChg>
        <pc:spChg chg="mod">
          <ac:chgData name="Patrick Dean" userId="bd5fcf7e-f0a5-4dfe-8356-3b9255107a56" providerId="ADAL" clId="{793109B8-7CB1-4CE2-966F-3A6DC6492543}" dt="2019-12-17T12:37:49.868" v="1449" actId="1076"/>
          <ac:spMkLst>
            <pc:docMk/>
            <pc:sldMk cId="3369823390" sldId="337"/>
            <ac:spMk id="3" creationId="{BA7C3BE0-3CE7-44C7-AAB0-8DE351EC218A}"/>
          </ac:spMkLst>
        </pc:spChg>
        <pc:spChg chg="mod">
          <ac:chgData name="Patrick Dean" userId="bd5fcf7e-f0a5-4dfe-8356-3b9255107a56" providerId="ADAL" clId="{793109B8-7CB1-4CE2-966F-3A6DC6492543}" dt="2019-12-17T12:37:40.284" v="1433" actId="1076"/>
          <ac:spMkLst>
            <pc:docMk/>
            <pc:sldMk cId="3369823390" sldId="337"/>
            <ac:spMk id="5" creationId="{C60A574A-EC55-455B-B7DF-AE8225A8E333}"/>
          </ac:spMkLst>
        </pc:spChg>
        <pc:spChg chg="mod">
          <ac:chgData name="Patrick Dean" userId="bd5fcf7e-f0a5-4dfe-8356-3b9255107a56" providerId="ADAL" clId="{793109B8-7CB1-4CE2-966F-3A6DC6492543}" dt="2019-12-17T12:37:33.463" v="1432" actId="1035"/>
          <ac:spMkLst>
            <pc:docMk/>
            <pc:sldMk cId="3369823390" sldId="337"/>
            <ac:spMk id="6" creationId="{D300171A-F85C-472A-B648-C7C85124DD12}"/>
          </ac:spMkLst>
        </pc:spChg>
        <pc:spChg chg="mod">
          <ac:chgData name="Patrick Dean" userId="bd5fcf7e-f0a5-4dfe-8356-3b9255107a56" providerId="ADAL" clId="{793109B8-7CB1-4CE2-966F-3A6DC6492543}" dt="2019-12-17T12:37:54.188" v="1450" actId="1076"/>
          <ac:spMkLst>
            <pc:docMk/>
            <pc:sldMk cId="3369823390" sldId="337"/>
            <ac:spMk id="7" creationId="{6AA9BF89-011D-4809-9AB7-A03503C3FB71}"/>
          </ac:spMkLst>
        </pc:spChg>
        <pc:spChg chg="mod">
          <ac:chgData name="Patrick Dean" userId="bd5fcf7e-f0a5-4dfe-8356-3b9255107a56" providerId="ADAL" clId="{793109B8-7CB1-4CE2-966F-3A6DC6492543}" dt="2019-12-17T12:37:26.004" v="1416" actId="1076"/>
          <ac:spMkLst>
            <pc:docMk/>
            <pc:sldMk cId="3369823390" sldId="337"/>
            <ac:spMk id="9" creationId="{210DA78B-69AE-42CC-9D50-F74CEDF181D8}"/>
          </ac:spMkLst>
        </pc:spChg>
        <pc:spChg chg="add">
          <ac:chgData name="Patrick Dean" userId="bd5fcf7e-f0a5-4dfe-8356-3b9255107a56" providerId="ADAL" clId="{793109B8-7CB1-4CE2-966F-3A6DC6492543}" dt="2019-12-17T09:56:46.926" v="1104"/>
          <ac:spMkLst>
            <pc:docMk/>
            <pc:sldMk cId="3369823390" sldId="337"/>
            <ac:spMk id="11" creationId="{AFCEB4E9-9EA3-47A5-B5BD-A08ED0EBE0F1}"/>
          </ac:spMkLst>
        </pc:spChg>
        <pc:picChg chg="mod">
          <ac:chgData name="Patrick Dean" userId="bd5fcf7e-f0a5-4dfe-8356-3b9255107a56" providerId="ADAL" clId="{793109B8-7CB1-4CE2-966F-3A6DC6492543}" dt="2019-12-17T12:37:46.391" v="1448" actId="1037"/>
          <ac:picMkLst>
            <pc:docMk/>
            <pc:sldMk cId="3369823390" sldId="337"/>
            <ac:picMk id="8" creationId="{00000000-0000-0000-0000-000000000000}"/>
          </ac:picMkLst>
        </pc:picChg>
        <pc:picChg chg="add del">
          <ac:chgData name="Patrick Dean" userId="bd5fcf7e-f0a5-4dfe-8356-3b9255107a56" providerId="ADAL" clId="{793109B8-7CB1-4CE2-966F-3A6DC6492543}" dt="2019-12-17T12:37:16.997" v="1414" actId="478"/>
          <ac:picMkLst>
            <pc:docMk/>
            <pc:sldMk cId="3369823390" sldId="337"/>
            <ac:picMk id="10" creationId="{8AE8E860-35AD-4DA2-8196-9E8871360098}"/>
          </ac:picMkLst>
        </pc:picChg>
        <pc:picChg chg="add">
          <ac:chgData name="Patrick Dean" userId="bd5fcf7e-f0a5-4dfe-8356-3b9255107a56" providerId="ADAL" clId="{793109B8-7CB1-4CE2-966F-3A6DC6492543}" dt="2019-12-17T10:15:23.718" v="1260"/>
          <ac:picMkLst>
            <pc:docMk/>
            <pc:sldMk cId="3369823390" sldId="337"/>
            <ac:picMk id="12" creationId="{A59A74C7-44D1-46DA-9DD8-FDD9191B90D8}"/>
          </ac:picMkLst>
        </pc:picChg>
      </pc:sldChg>
      <pc:sldChg chg="addSp delSp modSp">
        <pc:chgData name="Patrick Dean" userId="bd5fcf7e-f0a5-4dfe-8356-3b9255107a56" providerId="ADAL" clId="{793109B8-7CB1-4CE2-966F-3A6DC6492543}" dt="2019-12-17T12:38:08.340" v="1454" actId="1076"/>
        <pc:sldMkLst>
          <pc:docMk/>
          <pc:sldMk cId="739726874" sldId="338"/>
        </pc:sldMkLst>
        <pc:spChg chg="mod">
          <ac:chgData name="Patrick Dean" userId="bd5fcf7e-f0a5-4dfe-8356-3b9255107a56" providerId="ADAL" clId="{793109B8-7CB1-4CE2-966F-3A6DC6492543}" dt="2019-12-17T12:38:05.100" v="1453" actId="1076"/>
          <ac:spMkLst>
            <pc:docMk/>
            <pc:sldMk cId="739726874" sldId="338"/>
            <ac:spMk id="6" creationId="{EB08CC18-C1D0-4AF4-B47B-07E219CD1487}"/>
          </ac:spMkLst>
        </pc:spChg>
        <pc:spChg chg="mod">
          <ac:chgData name="Patrick Dean" userId="bd5fcf7e-f0a5-4dfe-8356-3b9255107a56" providerId="ADAL" clId="{793109B8-7CB1-4CE2-966F-3A6DC6492543}" dt="2019-12-17T12:38:08.340" v="1454" actId="1076"/>
          <ac:spMkLst>
            <pc:docMk/>
            <pc:sldMk cId="739726874" sldId="338"/>
            <ac:spMk id="7" creationId="{AB49293A-D5B9-42EB-8482-AB564702EE70}"/>
          </ac:spMkLst>
        </pc:spChg>
        <pc:spChg chg="mod">
          <ac:chgData name="Patrick Dean" userId="bd5fcf7e-f0a5-4dfe-8356-3b9255107a56" providerId="ADAL" clId="{793109B8-7CB1-4CE2-966F-3A6DC6492543}" dt="2019-12-10T14:40:34.485" v="49" actId="207"/>
          <ac:spMkLst>
            <pc:docMk/>
            <pc:sldMk cId="739726874" sldId="338"/>
            <ac:spMk id="8" creationId="{55B846EB-AA55-4230-A3FC-31230FFAF140}"/>
          </ac:spMkLst>
        </pc:spChg>
        <pc:spChg chg="mod">
          <ac:chgData name="Patrick Dean" userId="bd5fcf7e-f0a5-4dfe-8356-3b9255107a56" providerId="ADAL" clId="{793109B8-7CB1-4CE2-966F-3A6DC6492543}" dt="2019-12-10T14:40:34.485" v="49" actId="207"/>
          <ac:spMkLst>
            <pc:docMk/>
            <pc:sldMk cId="739726874" sldId="338"/>
            <ac:spMk id="9" creationId="{085F7726-0A38-415D-A1C0-609CE837CD9D}"/>
          </ac:spMkLst>
        </pc:spChg>
        <pc:spChg chg="mod">
          <ac:chgData name="Patrick Dean" userId="bd5fcf7e-f0a5-4dfe-8356-3b9255107a56" providerId="ADAL" clId="{793109B8-7CB1-4CE2-966F-3A6DC6492543}" dt="2019-12-10T14:40:34.485" v="49" actId="207"/>
          <ac:spMkLst>
            <pc:docMk/>
            <pc:sldMk cId="739726874" sldId="338"/>
            <ac:spMk id="11" creationId="{4EFD5A4E-EE57-40FA-827A-F495CAA15AEF}"/>
          </ac:spMkLst>
        </pc:spChg>
        <pc:spChg chg="mod">
          <ac:chgData name="Patrick Dean" userId="bd5fcf7e-f0a5-4dfe-8356-3b9255107a56" providerId="ADAL" clId="{793109B8-7CB1-4CE2-966F-3A6DC6492543}" dt="2019-12-10T15:21:59.764" v="167"/>
          <ac:spMkLst>
            <pc:docMk/>
            <pc:sldMk cId="739726874" sldId="338"/>
            <ac:spMk id="13" creationId="{1FD8635C-F7BE-478F-B81E-7E8FDE37A699}"/>
          </ac:spMkLst>
        </pc:spChg>
        <pc:spChg chg="mod">
          <ac:chgData name="Patrick Dean" userId="bd5fcf7e-f0a5-4dfe-8356-3b9255107a56" providerId="ADAL" clId="{793109B8-7CB1-4CE2-966F-3A6DC6492543}" dt="2019-12-10T14:40:41.342" v="51" actId="207"/>
          <ac:spMkLst>
            <pc:docMk/>
            <pc:sldMk cId="739726874" sldId="338"/>
            <ac:spMk id="14" creationId="{FE9A1FB0-68EA-4F90-AAE2-62F8D90D812A}"/>
          </ac:spMkLst>
        </pc:spChg>
        <pc:spChg chg="add">
          <ac:chgData name="Patrick Dean" userId="bd5fcf7e-f0a5-4dfe-8356-3b9255107a56" providerId="ADAL" clId="{793109B8-7CB1-4CE2-966F-3A6DC6492543}" dt="2019-12-17T09:56:48.108" v="1105"/>
          <ac:spMkLst>
            <pc:docMk/>
            <pc:sldMk cId="739726874" sldId="338"/>
            <ac:spMk id="15" creationId="{0AD41693-6518-495F-B960-914FA6174DA7}"/>
          </ac:spMkLst>
        </pc:spChg>
        <pc:picChg chg="del mod">
          <ac:chgData name="Patrick Dean" userId="bd5fcf7e-f0a5-4dfe-8356-3b9255107a56" providerId="ADAL" clId="{793109B8-7CB1-4CE2-966F-3A6DC6492543}" dt="2019-12-17T12:37:58.309" v="1451" actId="478"/>
          <ac:picMkLst>
            <pc:docMk/>
            <pc:sldMk cId="739726874" sldId="338"/>
            <ac:picMk id="10" creationId="{77805BAB-704D-4AF7-A553-AD8E4D943808}"/>
          </ac:picMkLst>
        </pc:picChg>
        <pc:picChg chg="mod">
          <ac:chgData name="Patrick Dean" userId="bd5fcf7e-f0a5-4dfe-8356-3b9255107a56" providerId="ADAL" clId="{793109B8-7CB1-4CE2-966F-3A6DC6492543}" dt="2019-12-17T12:38:00.028" v="1452" actId="1076"/>
          <ac:picMkLst>
            <pc:docMk/>
            <pc:sldMk cId="739726874" sldId="338"/>
            <ac:picMk id="12" creationId="{A3F360BE-8570-401D-920F-197686083F3A}"/>
          </ac:picMkLst>
        </pc:picChg>
        <pc:picChg chg="add">
          <ac:chgData name="Patrick Dean" userId="bd5fcf7e-f0a5-4dfe-8356-3b9255107a56" providerId="ADAL" clId="{793109B8-7CB1-4CE2-966F-3A6DC6492543}" dt="2019-12-17T10:15:24.978" v="1261"/>
          <ac:picMkLst>
            <pc:docMk/>
            <pc:sldMk cId="739726874" sldId="338"/>
            <ac:picMk id="16" creationId="{81164612-1943-4BB4-AE7A-B43B4659E726}"/>
          </ac:picMkLst>
        </pc:picChg>
      </pc:sldChg>
      <pc:sldChg chg="addSp delSp modSp">
        <pc:chgData name="Patrick Dean" userId="bd5fcf7e-f0a5-4dfe-8356-3b9255107a56" providerId="ADAL" clId="{793109B8-7CB1-4CE2-966F-3A6DC6492543}" dt="2019-12-17T12:38:24.756" v="1464" actId="1038"/>
        <pc:sldMkLst>
          <pc:docMk/>
          <pc:sldMk cId="548718688" sldId="339"/>
        </pc:sldMkLst>
        <pc:spChg chg="mod">
          <ac:chgData name="Patrick Dean" userId="bd5fcf7e-f0a5-4dfe-8356-3b9255107a56" providerId="ADAL" clId="{793109B8-7CB1-4CE2-966F-3A6DC6492543}" dt="2019-12-10T14:40:45.675" v="52" actId="207"/>
          <ac:spMkLst>
            <pc:docMk/>
            <pc:sldMk cId="548718688" sldId="339"/>
            <ac:spMk id="7" creationId="{B974F5AC-CC88-49C5-9D62-26D9C4C0DD24}"/>
          </ac:spMkLst>
        </pc:spChg>
        <pc:spChg chg="mod">
          <ac:chgData name="Patrick Dean" userId="bd5fcf7e-f0a5-4dfe-8356-3b9255107a56" providerId="ADAL" clId="{793109B8-7CB1-4CE2-966F-3A6DC6492543}" dt="2019-12-17T12:38:24.756" v="1464" actId="1038"/>
          <ac:spMkLst>
            <pc:docMk/>
            <pc:sldMk cId="548718688" sldId="339"/>
            <ac:spMk id="9" creationId="{641E4E67-FC2F-4516-A46A-C75DC3B9F9FB}"/>
          </ac:spMkLst>
        </pc:spChg>
        <pc:spChg chg="mod">
          <ac:chgData name="Patrick Dean" userId="bd5fcf7e-f0a5-4dfe-8356-3b9255107a56" providerId="ADAL" clId="{793109B8-7CB1-4CE2-966F-3A6DC6492543}" dt="2019-12-17T12:38:16.133" v="1456" actId="1076"/>
          <ac:spMkLst>
            <pc:docMk/>
            <pc:sldMk cId="548718688" sldId="339"/>
            <ac:spMk id="10" creationId="{94FD4E36-05E4-4EE8-A626-2EF89B7D954A}"/>
          </ac:spMkLst>
        </pc:spChg>
        <pc:spChg chg="add">
          <ac:chgData name="Patrick Dean" userId="bd5fcf7e-f0a5-4dfe-8356-3b9255107a56" providerId="ADAL" clId="{793109B8-7CB1-4CE2-966F-3A6DC6492543}" dt="2019-12-17T09:56:50.028" v="1106"/>
          <ac:spMkLst>
            <pc:docMk/>
            <pc:sldMk cId="548718688" sldId="339"/>
            <ac:spMk id="11" creationId="{01454477-8637-4A2B-AB45-005568D150BB}"/>
          </ac:spMkLst>
        </pc:spChg>
        <pc:picChg chg="del mod">
          <ac:chgData name="Patrick Dean" userId="bd5fcf7e-f0a5-4dfe-8356-3b9255107a56" providerId="ADAL" clId="{793109B8-7CB1-4CE2-966F-3A6DC6492543}" dt="2019-12-17T12:38:12.181" v="1455" actId="478"/>
          <ac:picMkLst>
            <pc:docMk/>
            <pc:sldMk cId="548718688" sldId="339"/>
            <ac:picMk id="8" creationId="{BEFBF41D-DE43-4F69-B106-C34B00AFDD32}"/>
          </ac:picMkLst>
        </pc:picChg>
        <pc:picChg chg="add">
          <ac:chgData name="Patrick Dean" userId="bd5fcf7e-f0a5-4dfe-8356-3b9255107a56" providerId="ADAL" clId="{793109B8-7CB1-4CE2-966F-3A6DC6492543}" dt="2019-12-17T10:15:26.654" v="1262"/>
          <ac:picMkLst>
            <pc:docMk/>
            <pc:sldMk cId="548718688" sldId="339"/>
            <ac:picMk id="12" creationId="{7323B73B-6A34-4E26-9263-48F4F939E415}"/>
          </ac:picMkLst>
        </pc:picChg>
      </pc:sldChg>
      <pc:sldChg chg="addSp modSp">
        <pc:chgData name="Patrick Dean" userId="bd5fcf7e-f0a5-4dfe-8356-3b9255107a56" providerId="ADAL" clId="{793109B8-7CB1-4CE2-966F-3A6DC6492543}" dt="2019-12-17T12:38:36.396" v="1466" actId="1076"/>
        <pc:sldMkLst>
          <pc:docMk/>
          <pc:sldMk cId="2741399623" sldId="340"/>
        </pc:sldMkLst>
        <pc:spChg chg="mod">
          <ac:chgData name="Patrick Dean" userId="bd5fcf7e-f0a5-4dfe-8356-3b9255107a56" providerId="ADAL" clId="{793109B8-7CB1-4CE2-966F-3A6DC6492543}" dt="2019-12-17T12:38:31.014" v="1465" actId="122"/>
          <ac:spMkLst>
            <pc:docMk/>
            <pc:sldMk cId="2741399623" sldId="340"/>
            <ac:spMk id="3" creationId="{EF2B8E8E-17D9-42EE-8671-61FEF8108112}"/>
          </ac:spMkLst>
        </pc:spChg>
        <pc:spChg chg="mod">
          <ac:chgData name="Patrick Dean" userId="bd5fcf7e-f0a5-4dfe-8356-3b9255107a56" providerId="ADAL" clId="{793109B8-7CB1-4CE2-966F-3A6DC6492543}" dt="2019-12-10T14:40:53.565" v="54" actId="207"/>
          <ac:spMkLst>
            <pc:docMk/>
            <pc:sldMk cId="2741399623" sldId="340"/>
            <ac:spMk id="4" creationId="{A4C930D9-A889-4344-8367-A09234BDEB84}"/>
          </ac:spMkLst>
        </pc:spChg>
        <pc:spChg chg="mod">
          <ac:chgData name="Patrick Dean" userId="bd5fcf7e-f0a5-4dfe-8356-3b9255107a56" providerId="ADAL" clId="{793109B8-7CB1-4CE2-966F-3A6DC6492543}" dt="2019-12-10T14:40:53.565" v="54" actId="207"/>
          <ac:spMkLst>
            <pc:docMk/>
            <pc:sldMk cId="2741399623" sldId="340"/>
            <ac:spMk id="5" creationId="{5A4BB658-E418-45B1-AB37-BC8F537ECC7D}"/>
          </ac:spMkLst>
        </pc:spChg>
        <pc:spChg chg="add">
          <ac:chgData name="Patrick Dean" userId="bd5fcf7e-f0a5-4dfe-8356-3b9255107a56" providerId="ADAL" clId="{793109B8-7CB1-4CE2-966F-3A6DC6492543}" dt="2019-12-17T09:56:50.926" v="1107"/>
          <ac:spMkLst>
            <pc:docMk/>
            <pc:sldMk cId="2741399623" sldId="340"/>
            <ac:spMk id="9" creationId="{6B99D94E-327B-4D94-B511-4803E571D50B}"/>
          </ac:spMkLst>
        </pc:spChg>
        <pc:picChg chg="add mod">
          <ac:chgData name="Patrick Dean" userId="bd5fcf7e-f0a5-4dfe-8356-3b9255107a56" providerId="ADAL" clId="{793109B8-7CB1-4CE2-966F-3A6DC6492543}" dt="2019-12-17T12:38:36.396" v="1466" actId="1076"/>
          <ac:picMkLst>
            <pc:docMk/>
            <pc:sldMk cId="2741399623" sldId="340"/>
            <ac:picMk id="8" creationId="{25250CD2-9CAB-4C1B-91C9-64904380A31F}"/>
          </ac:picMkLst>
        </pc:picChg>
      </pc:sldChg>
      <pc:sldChg chg="addSp delSp modSp">
        <pc:chgData name="Patrick Dean" userId="bd5fcf7e-f0a5-4dfe-8356-3b9255107a56" providerId="ADAL" clId="{793109B8-7CB1-4CE2-966F-3A6DC6492543}" dt="2019-12-17T12:38:41.028" v="1467" actId="478"/>
        <pc:sldMkLst>
          <pc:docMk/>
          <pc:sldMk cId="1330642581" sldId="341"/>
        </pc:sldMkLst>
        <pc:spChg chg="mod">
          <ac:chgData name="Patrick Dean" userId="bd5fcf7e-f0a5-4dfe-8356-3b9255107a56" providerId="ADAL" clId="{793109B8-7CB1-4CE2-966F-3A6DC6492543}" dt="2019-12-10T14:40:57.801" v="55" actId="207"/>
          <ac:spMkLst>
            <pc:docMk/>
            <pc:sldMk cId="1330642581" sldId="341"/>
            <ac:spMk id="3" creationId="{A4650C78-3B4E-4483-BF26-7FDBC7BB2F58}"/>
          </ac:spMkLst>
        </pc:spChg>
        <pc:spChg chg="mod">
          <ac:chgData name="Patrick Dean" userId="bd5fcf7e-f0a5-4dfe-8356-3b9255107a56" providerId="ADAL" clId="{793109B8-7CB1-4CE2-966F-3A6DC6492543}" dt="2019-12-10T14:40:57.801" v="55" actId="207"/>
          <ac:spMkLst>
            <pc:docMk/>
            <pc:sldMk cId="1330642581" sldId="341"/>
            <ac:spMk id="5" creationId="{379B8FB6-D370-444D-8129-613B2D7B069C}"/>
          </ac:spMkLst>
        </pc:spChg>
        <pc:spChg chg="add">
          <ac:chgData name="Patrick Dean" userId="bd5fcf7e-f0a5-4dfe-8356-3b9255107a56" providerId="ADAL" clId="{793109B8-7CB1-4CE2-966F-3A6DC6492543}" dt="2019-12-17T09:56:52.833" v="1108"/>
          <ac:spMkLst>
            <pc:docMk/>
            <pc:sldMk cId="1330642581" sldId="341"/>
            <ac:spMk id="7" creationId="{4756E8D5-8B29-4575-B387-33C3FA90EDE8}"/>
          </ac:spMkLst>
        </pc:spChg>
        <pc:picChg chg="add del">
          <ac:chgData name="Patrick Dean" userId="bd5fcf7e-f0a5-4dfe-8356-3b9255107a56" providerId="ADAL" clId="{793109B8-7CB1-4CE2-966F-3A6DC6492543}" dt="2019-12-17T12:38:41.028" v="1467" actId="478"/>
          <ac:picMkLst>
            <pc:docMk/>
            <pc:sldMk cId="1330642581" sldId="341"/>
            <ac:picMk id="6" creationId="{50F2A33C-42F2-4C8B-8B97-603AA440B45D}"/>
          </ac:picMkLst>
        </pc:picChg>
        <pc:picChg chg="add">
          <ac:chgData name="Patrick Dean" userId="bd5fcf7e-f0a5-4dfe-8356-3b9255107a56" providerId="ADAL" clId="{793109B8-7CB1-4CE2-966F-3A6DC6492543}" dt="2019-12-17T10:15:28.178" v="1263"/>
          <ac:picMkLst>
            <pc:docMk/>
            <pc:sldMk cId="1330642581" sldId="341"/>
            <ac:picMk id="8" creationId="{577DF6AA-1F47-4903-84D1-5A395EA23A0D}"/>
          </ac:picMkLst>
        </pc:picChg>
      </pc:sldChg>
      <pc:sldChg chg="addSp modSp">
        <pc:chgData name="Patrick Dean" userId="bd5fcf7e-f0a5-4dfe-8356-3b9255107a56" providerId="ADAL" clId="{793109B8-7CB1-4CE2-966F-3A6DC6492543}" dt="2019-12-17T09:56:53.550" v="1109"/>
        <pc:sldMkLst>
          <pc:docMk/>
          <pc:sldMk cId="1838779644" sldId="342"/>
        </pc:sldMkLst>
        <pc:spChg chg="mod">
          <ac:chgData name="Patrick Dean" userId="bd5fcf7e-f0a5-4dfe-8356-3b9255107a56" providerId="ADAL" clId="{793109B8-7CB1-4CE2-966F-3A6DC6492543}" dt="2019-12-10T14:41:02.513" v="56" actId="207"/>
          <ac:spMkLst>
            <pc:docMk/>
            <pc:sldMk cId="1838779644" sldId="342"/>
            <ac:spMk id="7" creationId="{D280D408-D431-4A21-B1B1-0F931A652DD4}"/>
          </ac:spMkLst>
        </pc:spChg>
        <pc:spChg chg="mod">
          <ac:chgData name="Patrick Dean" userId="bd5fcf7e-f0a5-4dfe-8356-3b9255107a56" providerId="ADAL" clId="{793109B8-7CB1-4CE2-966F-3A6DC6492543}" dt="2019-12-10T15:22:18.988" v="168"/>
          <ac:spMkLst>
            <pc:docMk/>
            <pc:sldMk cId="1838779644" sldId="342"/>
            <ac:spMk id="11" creationId="{BC528F72-7983-4265-86E6-66C428B510B2}"/>
          </ac:spMkLst>
        </pc:spChg>
        <pc:spChg chg="mod">
          <ac:chgData name="Patrick Dean" userId="bd5fcf7e-f0a5-4dfe-8356-3b9255107a56" providerId="ADAL" clId="{793109B8-7CB1-4CE2-966F-3A6DC6492543}" dt="2019-12-10T14:41:02.513" v="56" actId="207"/>
          <ac:spMkLst>
            <pc:docMk/>
            <pc:sldMk cId="1838779644" sldId="342"/>
            <ac:spMk id="12" creationId="{92752A65-F54E-4437-B0B4-4FC26900A8D4}"/>
          </ac:spMkLst>
        </pc:spChg>
        <pc:spChg chg="add">
          <ac:chgData name="Patrick Dean" userId="bd5fcf7e-f0a5-4dfe-8356-3b9255107a56" providerId="ADAL" clId="{793109B8-7CB1-4CE2-966F-3A6DC6492543}" dt="2019-12-17T09:56:53.550" v="1109"/>
          <ac:spMkLst>
            <pc:docMk/>
            <pc:sldMk cId="1838779644" sldId="342"/>
            <ac:spMk id="14" creationId="{F9108EB8-C8D1-4FDD-9702-1C140AED7998}"/>
          </ac:spMkLst>
        </pc:spChg>
        <pc:picChg chg="mod">
          <ac:chgData name="Patrick Dean" userId="bd5fcf7e-f0a5-4dfe-8356-3b9255107a56" providerId="ADAL" clId="{793109B8-7CB1-4CE2-966F-3A6DC6492543}" dt="2019-12-10T14:41:04.873" v="57" actId="207"/>
          <ac:picMkLst>
            <pc:docMk/>
            <pc:sldMk cId="1838779644" sldId="342"/>
            <ac:picMk id="13" creationId="{A7B9C1B6-7433-4E51-8D1F-2CBE0AE19DFB}"/>
          </ac:picMkLst>
        </pc:picChg>
      </pc:sldChg>
      <pc:sldChg chg="addSp delSp modSp">
        <pc:chgData name="Patrick Dean" userId="bd5fcf7e-f0a5-4dfe-8356-3b9255107a56" providerId="ADAL" clId="{793109B8-7CB1-4CE2-966F-3A6DC6492543}" dt="2019-12-17T12:39:01.604" v="1476" actId="1076"/>
        <pc:sldMkLst>
          <pc:docMk/>
          <pc:sldMk cId="1713156886" sldId="343"/>
        </pc:sldMkLst>
        <pc:spChg chg="mod">
          <ac:chgData name="Patrick Dean" userId="bd5fcf7e-f0a5-4dfe-8356-3b9255107a56" providerId="ADAL" clId="{793109B8-7CB1-4CE2-966F-3A6DC6492543}" dt="2019-12-10T14:41:09.475" v="58" actId="207"/>
          <ac:spMkLst>
            <pc:docMk/>
            <pc:sldMk cId="1713156886" sldId="343"/>
            <ac:spMk id="7" creationId="{75DD60E4-8641-48D4-890D-E4AA530BCD80}"/>
          </ac:spMkLst>
        </pc:spChg>
        <pc:spChg chg="mod">
          <ac:chgData name="Patrick Dean" userId="bd5fcf7e-f0a5-4dfe-8356-3b9255107a56" providerId="ADAL" clId="{793109B8-7CB1-4CE2-966F-3A6DC6492543}" dt="2019-12-17T12:38:55.980" v="1474" actId="1076"/>
          <ac:spMkLst>
            <pc:docMk/>
            <pc:sldMk cId="1713156886" sldId="343"/>
            <ac:spMk id="9" creationId="{9EDAC713-B595-49C8-A8CB-D21C5B64FE47}"/>
          </ac:spMkLst>
        </pc:spChg>
        <pc:spChg chg="mod">
          <ac:chgData name="Patrick Dean" userId="bd5fcf7e-f0a5-4dfe-8356-3b9255107a56" providerId="ADAL" clId="{793109B8-7CB1-4CE2-966F-3A6DC6492543}" dt="2019-12-17T12:38:58.836" v="1475" actId="1076"/>
          <ac:spMkLst>
            <pc:docMk/>
            <pc:sldMk cId="1713156886" sldId="343"/>
            <ac:spMk id="10" creationId="{F1D295C2-410F-4482-A3F4-BD84BF4C71CD}"/>
          </ac:spMkLst>
        </pc:spChg>
        <pc:spChg chg="add">
          <ac:chgData name="Patrick Dean" userId="bd5fcf7e-f0a5-4dfe-8356-3b9255107a56" providerId="ADAL" clId="{793109B8-7CB1-4CE2-966F-3A6DC6492543}" dt="2019-12-17T09:56:54.411" v="1110"/>
          <ac:spMkLst>
            <pc:docMk/>
            <pc:sldMk cId="1713156886" sldId="343"/>
            <ac:spMk id="11" creationId="{7186911F-6768-4D9A-8506-3DB326417131}"/>
          </ac:spMkLst>
        </pc:spChg>
        <pc:picChg chg="mod">
          <ac:chgData name="Patrick Dean" userId="bd5fcf7e-f0a5-4dfe-8356-3b9255107a56" providerId="ADAL" clId="{793109B8-7CB1-4CE2-966F-3A6DC6492543}" dt="2019-12-17T12:39:01.604" v="1476" actId="1076"/>
          <ac:picMkLst>
            <pc:docMk/>
            <pc:sldMk cId="1713156886" sldId="343"/>
            <ac:picMk id="6" creationId="{0404512B-FD47-4BC3-9840-BD44F83C8892}"/>
          </ac:picMkLst>
        </pc:picChg>
        <pc:picChg chg="add del mod">
          <ac:chgData name="Patrick Dean" userId="bd5fcf7e-f0a5-4dfe-8356-3b9255107a56" providerId="ADAL" clId="{793109B8-7CB1-4CE2-966F-3A6DC6492543}" dt="2019-12-17T12:38:50.872" v="1472" actId="478"/>
          <ac:picMkLst>
            <pc:docMk/>
            <pc:sldMk cId="1713156886" sldId="343"/>
            <ac:picMk id="8" creationId="{4729E8A3-F5B4-4E47-9ABA-7FA1FEC79F59}"/>
          </ac:picMkLst>
        </pc:picChg>
        <pc:picChg chg="add">
          <ac:chgData name="Patrick Dean" userId="bd5fcf7e-f0a5-4dfe-8356-3b9255107a56" providerId="ADAL" clId="{793109B8-7CB1-4CE2-966F-3A6DC6492543}" dt="2019-12-17T10:15:31.042" v="1264"/>
          <ac:picMkLst>
            <pc:docMk/>
            <pc:sldMk cId="1713156886" sldId="343"/>
            <ac:picMk id="12" creationId="{30B3D88B-3DF9-43A1-B451-6870703BF80B}"/>
          </ac:picMkLst>
        </pc:picChg>
      </pc:sldChg>
      <pc:sldChg chg="addSp delSp modSp">
        <pc:chgData name="Patrick Dean" userId="bd5fcf7e-f0a5-4dfe-8356-3b9255107a56" providerId="ADAL" clId="{793109B8-7CB1-4CE2-966F-3A6DC6492543}" dt="2019-12-17T12:39:04.292" v="1477" actId="478"/>
        <pc:sldMkLst>
          <pc:docMk/>
          <pc:sldMk cId="665995457" sldId="344"/>
        </pc:sldMkLst>
        <pc:spChg chg="mod">
          <ac:chgData name="Patrick Dean" userId="bd5fcf7e-f0a5-4dfe-8356-3b9255107a56" providerId="ADAL" clId="{793109B8-7CB1-4CE2-966F-3A6DC6492543}" dt="2019-12-10T14:41:16.506" v="60" actId="207"/>
          <ac:spMkLst>
            <pc:docMk/>
            <pc:sldMk cId="665995457" sldId="344"/>
            <ac:spMk id="3" creationId="{7AB64368-2560-4A81-A0E6-4C1E14A7D3F0}"/>
          </ac:spMkLst>
        </pc:spChg>
        <pc:spChg chg="mod">
          <ac:chgData name="Patrick Dean" userId="bd5fcf7e-f0a5-4dfe-8356-3b9255107a56" providerId="ADAL" clId="{793109B8-7CB1-4CE2-966F-3A6DC6492543}" dt="2019-12-10T14:41:16.506" v="60" actId="207"/>
          <ac:spMkLst>
            <pc:docMk/>
            <pc:sldMk cId="665995457" sldId="344"/>
            <ac:spMk id="4" creationId="{00000000-0000-0000-0000-000000000000}"/>
          </ac:spMkLst>
        </pc:spChg>
        <pc:spChg chg="mod">
          <ac:chgData name="Patrick Dean" userId="bd5fcf7e-f0a5-4dfe-8356-3b9255107a56" providerId="ADAL" clId="{793109B8-7CB1-4CE2-966F-3A6DC6492543}" dt="2019-12-10T14:41:16.506" v="60" actId="207"/>
          <ac:spMkLst>
            <pc:docMk/>
            <pc:sldMk cId="665995457" sldId="344"/>
            <ac:spMk id="15" creationId="{E9E3188E-42ED-4ED0-BFAE-CAEFD5D389E1}"/>
          </ac:spMkLst>
        </pc:spChg>
        <pc:spChg chg="add">
          <ac:chgData name="Patrick Dean" userId="bd5fcf7e-f0a5-4dfe-8356-3b9255107a56" providerId="ADAL" clId="{793109B8-7CB1-4CE2-966F-3A6DC6492543}" dt="2019-12-17T09:56:55.295" v="1111"/>
          <ac:spMkLst>
            <pc:docMk/>
            <pc:sldMk cId="665995457" sldId="344"/>
            <ac:spMk id="17" creationId="{2C4BF221-2F13-4098-BED7-D671B425E992}"/>
          </ac:spMkLst>
        </pc:spChg>
        <pc:picChg chg="del mod">
          <ac:chgData name="Patrick Dean" userId="bd5fcf7e-f0a5-4dfe-8356-3b9255107a56" providerId="ADAL" clId="{793109B8-7CB1-4CE2-966F-3A6DC6492543}" dt="2019-12-17T12:39:04.292" v="1477" actId="478"/>
          <ac:picMkLst>
            <pc:docMk/>
            <pc:sldMk cId="665995457" sldId="344"/>
            <ac:picMk id="16" creationId="{A30ADDA7-0FA3-4FBB-984A-8AE69623A74C}"/>
          </ac:picMkLst>
        </pc:picChg>
        <pc:picChg chg="add">
          <ac:chgData name="Patrick Dean" userId="bd5fcf7e-f0a5-4dfe-8356-3b9255107a56" providerId="ADAL" clId="{793109B8-7CB1-4CE2-966F-3A6DC6492543}" dt="2019-12-17T10:15:32.231" v="1265"/>
          <ac:picMkLst>
            <pc:docMk/>
            <pc:sldMk cId="665995457" sldId="344"/>
            <ac:picMk id="18" creationId="{1B8130B1-F382-4586-AEFB-CB272FD1CB6F}"/>
          </ac:picMkLst>
        </pc:picChg>
      </pc:sldChg>
      <pc:sldChg chg="addSp delSp modSp">
        <pc:chgData name="Patrick Dean" userId="bd5fcf7e-f0a5-4dfe-8356-3b9255107a56" providerId="ADAL" clId="{793109B8-7CB1-4CE2-966F-3A6DC6492543}" dt="2019-12-17T12:39:13.252" v="1481" actId="478"/>
        <pc:sldMkLst>
          <pc:docMk/>
          <pc:sldMk cId="2409035715" sldId="345"/>
        </pc:sldMkLst>
        <pc:spChg chg="mod">
          <ac:chgData name="Patrick Dean" userId="bd5fcf7e-f0a5-4dfe-8356-3b9255107a56" providerId="ADAL" clId="{793109B8-7CB1-4CE2-966F-3A6DC6492543}" dt="2019-12-10T14:41:23.421" v="62" actId="207"/>
          <ac:spMkLst>
            <pc:docMk/>
            <pc:sldMk cId="2409035715" sldId="345"/>
            <ac:spMk id="4" creationId="{849445E6-5603-4F76-9D92-216873300840}"/>
          </ac:spMkLst>
        </pc:spChg>
        <pc:spChg chg="mod">
          <ac:chgData name="Patrick Dean" userId="bd5fcf7e-f0a5-4dfe-8356-3b9255107a56" providerId="ADAL" clId="{793109B8-7CB1-4CE2-966F-3A6DC6492543}" dt="2019-12-10T14:41:23.421" v="62" actId="207"/>
          <ac:spMkLst>
            <pc:docMk/>
            <pc:sldMk cId="2409035715" sldId="345"/>
            <ac:spMk id="6" creationId="{00000000-0000-0000-0000-000000000000}"/>
          </ac:spMkLst>
        </pc:spChg>
        <pc:spChg chg="mod">
          <ac:chgData name="Patrick Dean" userId="bd5fcf7e-f0a5-4dfe-8356-3b9255107a56" providerId="ADAL" clId="{793109B8-7CB1-4CE2-966F-3A6DC6492543}" dt="2019-12-10T14:41:23.421" v="62" actId="207"/>
          <ac:spMkLst>
            <pc:docMk/>
            <pc:sldMk cId="2409035715" sldId="345"/>
            <ac:spMk id="10" creationId="{1471E7B5-E1E1-420B-842E-CEDB2C0B84FD}"/>
          </ac:spMkLst>
        </pc:spChg>
        <pc:spChg chg="add">
          <ac:chgData name="Patrick Dean" userId="bd5fcf7e-f0a5-4dfe-8356-3b9255107a56" providerId="ADAL" clId="{793109B8-7CB1-4CE2-966F-3A6DC6492543}" dt="2019-12-17T09:56:56.743" v="1112"/>
          <ac:spMkLst>
            <pc:docMk/>
            <pc:sldMk cId="2409035715" sldId="345"/>
            <ac:spMk id="12" creationId="{631F0BF8-6A76-43A6-8463-F3F60BDDF75B}"/>
          </ac:spMkLst>
        </pc:spChg>
        <pc:picChg chg="del mod">
          <ac:chgData name="Patrick Dean" userId="bd5fcf7e-f0a5-4dfe-8356-3b9255107a56" providerId="ADAL" clId="{793109B8-7CB1-4CE2-966F-3A6DC6492543}" dt="2019-12-17T12:39:13.252" v="1481" actId="478"/>
          <ac:picMkLst>
            <pc:docMk/>
            <pc:sldMk cId="2409035715" sldId="345"/>
            <ac:picMk id="11" creationId="{2722DC05-3B60-4029-B4EE-B9C9C2D348D5}"/>
          </ac:picMkLst>
        </pc:picChg>
        <pc:picChg chg="add">
          <ac:chgData name="Patrick Dean" userId="bd5fcf7e-f0a5-4dfe-8356-3b9255107a56" providerId="ADAL" clId="{793109B8-7CB1-4CE2-966F-3A6DC6492543}" dt="2019-12-17T10:15:32.982" v="1266"/>
          <ac:picMkLst>
            <pc:docMk/>
            <pc:sldMk cId="2409035715" sldId="345"/>
            <ac:picMk id="13" creationId="{A265CC48-3134-44EE-8A07-27E43D08EC55}"/>
          </ac:picMkLst>
        </pc:picChg>
      </pc:sldChg>
      <pc:sldChg chg="addSp delSp modSp">
        <pc:chgData name="Patrick Dean" userId="bd5fcf7e-f0a5-4dfe-8356-3b9255107a56" providerId="ADAL" clId="{793109B8-7CB1-4CE2-966F-3A6DC6492543}" dt="2019-12-17T12:39:08.604" v="1479" actId="1076"/>
        <pc:sldMkLst>
          <pc:docMk/>
          <pc:sldMk cId="2764556096" sldId="346"/>
        </pc:sldMkLst>
        <pc:spChg chg="mod">
          <ac:chgData name="Patrick Dean" userId="bd5fcf7e-f0a5-4dfe-8356-3b9255107a56" providerId="ADAL" clId="{793109B8-7CB1-4CE2-966F-3A6DC6492543}" dt="2019-12-10T14:41:30.321" v="64" actId="207"/>
          <ac:spMkLst>
            <pc:docMk/>
            <pc:sldMk cId="2764556096" sldId="346"/>
            <ac:spMk id="6" creationId="{66F43508-ABA2-496D-8DF4-A474B626B07D}"/>
          </ac:spMkLst>
        </pc:spChg>
        <pc:spChg chg="mod">
          <ac:chgData name="Patrick Dean" userId="bd5fcf7e-f0a5-4dfe-8356-3b9255107a56" providerId="ADAL" clId="{793109B8-7CB1-4CE2-966F-3A6DC6492543}" dt="2019-12-10T14:41:30.321" v="64" actId="207"/>
          <ac:spMkLst>
            <pc:docMk/>
            <pc:sldMk cId="2764556096" sldId="346"/>
            <ac:spMk id="7" creationId="{5028E2F0-6167-4A93-98E4-E5FDAF1EA905}"/>
          </ac:spMkLst>
        </pc:spChg>
        <pc:spChg chg="add">
          <ac:chgData name="Patrick Dean" userId="bd5fcf7e-f0a5-4dfe-8356-3b9255107a56" providerId="ADAL" clId="{793109B8-7CB1-4CE2-966F-3A6DC6492543}" dt="2019-12-17T09:56:57.724" v="1113"/>
          <ac:spMkLst>
            <pc:docMk/>
            <pc:sldMk cId="2764556096" sldId="346"/>
            <ac:spMk id="9" creationId="{22695C06-725C-401E-B0FB-EAA0413DCB1D}"/>
          </ac:spMkLst>
        </pc:spChg>
        <pc:picChg chg="add del">
          <ac:chgData name="Patrick Dean" userId="bd5fcf7e-f0a5-4dfe-8356-3b9255107a56" providerId="ADAL" clId="{793109B8-7CB1-4CE2-966F-3A6DC6492543}" dt="2019-12-17T12:39:06.869" v="1478" actId="478"/>
          <ac:picMkLst>
            <pc:docMk/>
            <pc:sldMk cId="2764556096" sldId="346"/>
            <ac:picMk id="8" creationId="{6EB21CB5-A0F9-4916-B057-DF80EFF914B4}"/>
          </ac:picMkLst>
        </pc:picChg>
        <pc:picChg chg="add mod">
          <ac:chgData name="Patrick Dean" userId="bd5fcf7e-f0a5-4dfe-8356-3b9255107a56" providerId="ADAL" clId="{793109B8-7CB1-4CE2-966F-3A6DC6492543}" dt="2019-12-17T12:39:08.604" v="1479" actId="1076"/>
          <ac:picMkLst>
            <pc:docMk/>
            <pc:sldMk cId="2764556096" sldId="346"/>
            <ac:picMk id="10" creationId="{BB361739-E435-41B2-B3AE-A37A1DCBDAF2}"/>
          </ac:picMkLst>
        </pc:picChg>
      </pc:sldChg>
      <pc:sldChg chg="addSp delSp modSp">
        <pc:chgData name="Patrick Dean" userId="bd5fcf7e-f0a5-4dfe-8356-3b9255107a56" providerId="ADAL" clId="{793109B8-7CB1-4CE2-966F-3A6DC6492543}" dt="2019-12-17T12:39:11.732" v="1480" actId="478"/>
        <pc:sldMkLst>
          <pc:docMk/>
          <pc:sldMk cId="827330599" sldId="347"/>
        </pc:sldMkLst>
        <pc:spChg chg="mod">
          <ac:chgData name="Patrick Dean" userId="bd5fcf7e-f0a5-4dfe-8356-3b9255107a56" providerId="ADAL" clId="{793109B8-7CB1-4CE2-966F-3A6DC6492543}" dt="2019-12-10T14:41:34.539" v="65" actId="207"/>
          <ac:spMkLst>
            <pc:docMk/>
            <pc:sldMk cId="827330599" sldId="347"/>
            <ac:spMk id="8" creationId="{5E0B9E77-5A3E-4CE4-A45B-DD12E9B3CE07}"/>
          </ac:spMkLst>
        </pc:spChg>
        <pc:spChg chg="mod">
          <ac:chgData name="Patrick Dean" userId="bd5fcf7e-f0a5-4dfe-8356-3b9255107a56" providerId="ADAL" clId="{793109B8-7CB1-4CE2-966F-3A6DC6492543}" dt="2019-12-10T14:41:34.539" v="65" actId="207"/>
          <ac:spMkLst>
            <pc:docMk/>
            <pc:sldMk cId="827330599" sldId="347"/>
            <ac:spMk id="10" creationId="{ADFF57EF-3138-4EF6-8B65-BC9ABDA94D0D}"/>
          </ac:spMkLst>
        </pc:spChg>
        <pc:spChg chg="mod">
          <ac:chgData name="Patrick Dean" userId="bd5fcf7e-f0a5-4dfe-8356-3b9255107a56" providerId="ADAL" clId="{793109B8-7CB1-4CE2-966F-3A6DC6492543}" dt="2019-12-10T14:41:34.539" v="65" actId="207"/>
          <ac:spMkLst>
            <pc:docMk/>
            <pc:sldMk cId="827330599" sldId="347"/>
            <ac:spMk id="11" creationId="{1B48224F-3943-4B80-9742-1F4CC7C91545}"/>
          </ac:spMkLst>
        </pc:spChg>
        <pc:spChg chg="add">
          <ac:chgData name="Patrick Dean" userId="bd5fcf7e-f0a5-4dfe-8356-3b9255107a56" providerId="ADAL" clId="{793109B8-7CB1-4CE2-966F-3A6DC6492543}" dt="2019-12-17T09:56:58.466" v="1114"/>
          <ac:spMkLst>
            <pc:docMk/>
            <pc:sldMk cId="827330599" sldId="347"/>
            <ac:spMk id="14" creationId="{456D3BA7-7871-44F6-90DF-29EC84E702D1}"/>
          </ac:spMkLst>
        </pc:spChg>
        <pc:picChg chg="add del">
          <ac:chgData name="Patrick Dean" userId="bd5fcf7e-f0a5-4dfe-8356-3b9255107a56" providerId="ADAL" clId="{793109B8-7CB1-4CE2-966F-3A6DC6492543}" dt="2019-12-17T12:39:11.732" v="1480" actId="478"/>
          <ac:picMkLst>
            <pc:docMk/>
            <pc:sldMk cId="827330599" sldId="347"/>
            <ac:picMk id="13" creationId="{302654C9-769F-4FB0-825E-B059B5D3F630}"/>
          </ac:picMkLst>
        </pc:picChg>
        <pc:picChg chg="add">
          <ac:chgData name="Patrick Dean" userId="bd5fcf7e-f0a5-4dfe-8356-3b9255107a56" providerId="ADAL" clId="{793109B8-7CB1-4CE2-966F-3A6DC6492543}" dt="2019-12-17T10:15:35.570" v="1268"/>
          <ac:picMkLst>
            <pc:docMk/>
            <pc:sldMk cId="827330599" sldId="347"/>
            <ac:picMk id="15" creationId="{93D910AC-2606-4407-ACFE-112290A094FC}"/>
          </ac:picMkLst>
        </pc:picChg>
      </pc:sldChg>
      <pc:sldChg chg="addSp modSp">
        <pc:chgData name="Patrick Dean" userId="bd5fcf7e-f0a5-4dfe-8356-3b9255107a56" providerId="ADAL" clId="{793109B8-7CB1-4CE2-966F-3A6DC6492543}" dt="2019-12-17T09:56:59.179" v="1115"/>
        <pc:sldMkLst>
          <pc:docMk/>
          <pc:sldMk cId="3071277674" sldId="348"/>
        </pc:sldMkLst>
        <pc:spChg chg="mod">
          <ac:chgData name="Patrick Dean" userId="bd5fcf7e-f0a5-4dfe-8356-3b9255107a56" providerId="ADAL" clId="{793109B8-7CB1-4CE2-966F-3A6DC6492543}" dt="2019-12-10T14:43:51.675" v="84" actId="1076"/>
          <ac:spMkLst>
            <pc:docMk/>
            <pc:sldMk cId="3071277674" sldId="348"/>
            <ac:spMk id="3" creationId="{8F76A0E2-0520-40B7-813C-654A9B961729}"/>
          </ac:spMkLst>
        </pc:spChg>
        <pc:spChg chg="mod">
          <ac:chgData name="Patrick Dean" userId="bd5fcf7e-f0a5-4dfe-8356-3b9255107a56" providerId="ADAL" clId="{793109B8-7CB1-4CE2-966F-3A6DC6492543}" dt="2019-12-10T14:41:44.546" v="66" actId="207"/>
          <ac:spMkLst>
            <pc:docMk/>
            <pc:sldMk cId="3071277674" sldId="348"/>
            <ac:spMk id="4" creationId="{146D4093-2204-4B6B-9FC2-7F7E3CC4CA08}"/>
          </ac:spMkLst>
        </pc:spChg>
        <pc:spChg chg="mod">
          <ac:chgData name="Patrick Dean" userId="bd5fcf7e-f0a5-4dfe-8356-3b9255107a56" providerId="ADAL" clId="{793109B8-7CB1-4CE2-966F-3A6DC6492543}" dt="2019-12-10T14:41:44.546" v="66" actId="207"/>
          <ac:spMkLst>
            <pc:docMk/>
            <pc:sldMk cId="3071277674" sldId="348"/>
            <ac:spMk id="7" creationId="{ADC4E4AB-A4DF-4D87-8DD1-5470D0AA1BCD}"/>
          </ac:spMkLst>
        </pc:spChg>
        <pc:spChg chg="add">
          <ac:chgData name="Patrick Dean" userId="bd5fcf7e-f0a5-4dfe-8356-3b9255107a56" providerId="ADAL" clId="{793109B8-7CB1-4CE2-966F-3A6DC6492543}" dt="2019-12-17T09:56:59.179" v="1115"/>
          <ac:spMkLst>
            <pc:docMk/>
            <pc:sldMk cId="3071277674" sldId="348"/>
            <ac:spMk id="9" creationId="{2C24E83F-84E7-472F-818B-3D595FEBA065}"/>
          </ac:spMkLst>
        </pc:spChg>
        <pc:picChg chg="add">
          <ac:chgData name="Patrick Dean" userId="bd5fcf7e-f0a5-4dfe-8356-3b9255107a56" providerId="ADAL" clId="{793109B8-7CB1-4CE2-966F-3A6DC6492543}" dt="2019-12-10T14:43:48.386" v="83"/>
          <ac:picMkLst>
            <pc:docMk/>
            <pc:sldMk cId="3071277674" sldId="348"/>
            <ac:picMk id="8" creationId="{870A7CF3-3A60-4B17-BD87-37EE20BA9E42}"/>
          </ac:picMkLst>
        </pc:picChg>
      </pc:sldChg>
      <pc:sldChg chg="addSp delSp modSp">
        <pc:chgData name="Patrick Dean" userId="bd5fcf7e-f0a5-4dfe-8356-3b9255107a56" providerId="ADAL" clId="{793109B8-7CB1-4CE2-966F-3A6DC6492543}" dt="2019-12-17T10:15:40.623" v="1270" actId="478"/>
        <pc:sldMkLst>
          <pc:docMk/>
          <pc:sldMk cId="2131242280" sldId="349"/>
        </pc:sldMkLst>
        <pc:spChg chg="mod">
          <ac:chgData name="Patrick Dean" userId="bd5fcf7e-f0a5-4dfe-8356-3b9255107a56" providerId="ADAL" clId="{793109B8-7CB1-4CE2-966F-3A6DC6492543}" dt="2019-12-10T14:41:48.787" v="67" actId="207"/>
          <ac:spMkLst>
            <pc:docMk/>
            <pc:sldMk cId="2131242280" sldId="349"/>
            <ac:spMk id="3" creationId="{F33A56C3-BD9D-42F7-B4ED-817B27CC7047}"/>
          </ac:spMkLst>
        </pc:spChg>
        <pc:spChg chg="mod">
          <ac:chgData name="Patrick Dean" userId="bd5fcf7e-f0a5-4dfe-8356-3b9255107a56" providerId="ADAL" clId="{793109B8-7CB1-4CE2-966F-3A6DC6492543}" dt="2019-12-10T14:41:48.787" v="67" actId="207"/>
          <ac:spMkLst>
            <pc:docMk/>
            <pc:sldMk cId="2131242280" sldId="349"/>
            <ac:spMk id="6" creationId="{5076BCFE-5C10-443A-B94C-B5A294B61B65}"/>
          </ac:spMkLst>
        </pc:spChg>
        <pc:spChg chg="add">
          <ac:chgData name="Patrick Dean" userId="bd5fcf7e-f0a5-4dfe-8356-3b9255107a56" providerId="ADAL" clId="{793109B8-7CB1-4CE2-966F-3A6DC6492543}" dt="2019-12-17T09:57:00.396" v="1116"/>
          <ac:spMkLst>
            <pc:docMk/>
            <pc:sldMk cId="2131242280" sldId="349"/>
            <ac:spMk id="8" creationId="{A9B64D00-314B-445E-A4E6-03A3545EECD8}"/>
          </ac:spMkLst>
        </pc:spChg>
        <pc:spChg chg="mod">
          <ac:chgData name="Patrick Dean" userId="bd5fcf7e-f0a5-4dfe-8356-3b9255107a56" providerId="ADAL" clId="{793109B8-7CB1-4CE2-966F-3A6DC6492543}" dt="2019-12-10T14:41:48.787" v="67" actId="207"/>
          <ac:spMkLst>
            <pc:docMk/>
            <pc:sldMk cId="2131242280" sldId="349"/>
            <ac:spMk id="10" creationId="{B0078AB1-611B-448F-8574-E33FEF2B15E9}"/>
          </ac:spMkLst>
        </pc:spChg>
        <pc:picChg chg="del mod">
          <ac:chgData name="Patrick Dean" userId="bd5fcf7e-f0a5-4dfe-8356-3b9255107a56" providerId="ADAL" clId="{793109B8-7CB1-4CE2-966F-3A6DC6492543}" dt="2019-12-17T10:15:40.623" v="1270" actId="478"/>
          <ac:picMkLst>
            <pc:docMk/>
            <pc:sldMk cId="2131242280" sldId="349"/>
            <ac:picMk id="7" creationId="{BE33FA23-9A1F-4ECC-9251-4B7938FEAF14}"/>
          </ac:picMkLst>
        </pc:picChg>
        <pc:picChg chg="add">
          <ac:chgData name="Patrick Dean" userId="bd5fcf7e-f0a5-4dfe-8356-3b9255107a56" providerId="ADAL" clId="{793109B8-7CB1-4CE2-966F-3A6DC6492543}" dt="2019-12-17T10:15:37.720" v="1269"/>
          <ac:picMkLst>
            <pc:docMk/>
            <pc:sldMk cId="2131242280" sldId="349"/>
            <ac:picMk id="9" creationId="{07BD440C-DB2D-4C89-B70F-04D382320ECD}"/>
          </ac:picMkLst>
        </pc:picChg>
      </pc:sldChg>
      <pc:sldChg chg="addSp delSp modSp">
        <pc:chgData name="Patrick Dean" userId="bd5fcf7e-f0a5-4dfe-8356-3b9255107a56" providerId="ADAL" clId="{793109B8-7CB1-4CE2-966F-3A6DC6492543}" dt="2019-12-17T12:36:51.533" v="1404" actId="1076"/>
        <pc:sldMkLst>
          <pc:docMk/>
          <pc:sldMk cId="260029904" sldId="350"/>
        </pc:sldMkLst>
        <pc:spChg chg="mod">
          <ac:chgData name="Patrick Dean" userId="bd5fcf7e-f0a5-4dfe-8356-3b9255107a56" providerId="ADAL" clId="{793109B8-7CB1-4CE2-966F-3A6DC6492543}" dt="2019-12-17T12:36:51.533" v="1404" actId="1076"/>
          <ac:spMkLst>
            <pc:docMk/>
            <pc:sldMk cId="260029904" sldId="350"/>
            <ac:spMk id="4" creationId="{85437960-F9BC-461F-A622-91FA2D12A734}"/>
          </ac:spMkLst>
        </pc:spChg>
        <pc:spChg chg="del mod">
          <ac:chgData name="Patrick Dean" userId="bd5fcf7e-f0a5-4dfe-8356-3b9255107a56" providerId="ADAL" clId="{793109B8-7CB1-4CE2-966F-3A6DC6492543}" dt="2019-12-10T15:21:08.940" v="164" actId="478"/>
          <ac:spMkLst>
            <pc:docMk/>
            <pc:sldMk cId="260029904" sldId="350"/>
            <ac:spMk id="5" creationId="{E96CD757-6462-47D3-95E5-D2B2DCCFE216}"/>
          </ac:spMkLst>
        </pc:spChg>
        <pc:spChg chg="add">
          <ac:chgData name="Patrick Dean" userId="bd5fcf7e-f0a5-4dfe-8356-3b9255107a56" providerId="ADAL" clId="{793109B8-7CB1-4CE2-966F-3A6DC6492543}" dt="2019-12-10T15:21:12.243" v="165"/>
          <ac:spMkLst>
            <pc:docMk/>
            <pc:sldMk cId="260029904" sldId="350"/>
            <ac:spMk id="8" creationId="{0158E3B5-7AB4-4641-B898-006F97B7619F}"/>
          </ac:spMkLst>
        </pc:spChg>
        <pc:spChg chg="add">
          <ac:chgData name="Patrick Dean" userId="bd5fcf7e-f0a5-4dfe-8356-3b9255107a56" providerId="ADAL" clId="{793109B8-7CB1-4CE2-966F-3A6DC6492543}" dt="2019-12-17T09:56:43.631" v="1101"/>
          <ac:spMkLst>
            <pc:docMk/>
            <pc:sldMk cId="260029904" sldId="350"/>
            <ac:spMk id="9" creationId="{B653CDA6-896E-4FAB-9A58-915A2C847548}"/>
          </ac:spMkLst>
        </pc:spChg>
        <pc:picChg chg="add del mod">
          <ac:chgData name="Patrick Dean" userId="bd5fcf7e-f0a5-4dfe-8356-3b9255107a56" providerId="ADAL" clId="{793109B8-7CB1-4CE2-966F-3A6DC6492543}" dt="2019-12-10T15:21:02.890" v="162" actId="478"/>
          <ac:picMkLst>
            <pc:docMk/>
            <pc:sldMk cId="260029904" sldId="350"/>
            <ac:picMk id="6" creationId="{4F241F13-7578-48E1-83E3-CAE95324BD6E}"/>
          </ac:picMkLst>
        </pc:picChg>
        <pc:picChg chg="add">
          <ac:chgData name="Patrick Dean" userId="bd5fcf7e-f0a5-4dfe-8356-3b9255107a56" providerId="ADAL" clId="{793109B8-7CB1-4CE2-966F-3A6DC6492543}" dt="2019-12-10T15:21:05.470" v="163"/>
          <ac:picMkLst>
            <pc:docMk/>
            <pc:sldMk cId="260029904" sldId="350"/>
            <ac:picMk id="7" creationId="{443453AF-21C9-41E8-8F14-E8DE45041FAC}"/>
          </ac:picMkLst>
        </pc:picChg>
      </pc:sldChg>
      <pc:sldMasterChg chg="addSp delSp modSp modSldLayout">
        <pc:chgData name="Patrick Dean" userId="bd5fcf7e-f0a5-4dfe-8356-3b9255107a56" providerId="ADAL" clId="{793109B8-7CB1-4CE2-966F-3A6DC6492543}" dt="2019-12-16T09:56:07.939" v="639"/>
        <pc:sldMasterMkLst>
          <pc:docMk/>
          <pc:sldMasterMk cId="0" sldId="2147483648"/>
        </pc:sldMasterMkLst>
        <pc:spChg chg="mod">
          <ac:chgData name="Patrick Dean" userId="bd5fcf7e-f0a5-4dfe-8356-3b9255107a56" providerId="ADAL" clId="{793109B8-7CB1-4CE2-966F-3A6DC6492543}" dt="2019-12-10T14:42:49.497" v="72" actId="207"/>
          <ac:spMkLst>
            <pc:docMk/>
            <pc:sldMasterMk cId="0" sldId="2147483648"/>
            <ac:spMk id="2" creationId="{9ECD7F7A-F572-4D41-BB89-DCBF164171CD}"/>
          </ac:spMkLst>
        </pc:spChg>
        <pc:picChg chg="del">
          <ac:chgData name="Patrick Dean" userId="bd5fcf7e-f0a5-4dfe-8356-3b9255107a56" providerId="ADAL" clId="{793109B8-7CB1-4CE2-966F-3A6DC6492543}" dt="2019-12-10T14:42:52.506" v="75" actId="478"/>
          <ac:picMkLst>
            <pc:docMk/>
            <pc:sldMasterMk cId="0" sldId="2147483648"/>
            <ac:picMk id="3" creationId="{2543E976-AD96-4423-BBFD-1907A71966E9}"/>
          </ac:picMkLst>
        </pc:picChg>
        <pc:picChg chg="add del mod">
          <ac:chgData name="Patrick Dean" userId="bd5fcf7e-f0a5-4dfe-8356-3b9255107a56" providerId="ADAL" clId="{793109B8-7CB1-4CE2-966F-3A6DC6492543}" dt="2019-12-10T14:42:51.713" v="73" actId="478"/>
          <ac:picMkLst>
            <pc:docMk/>
            <pc:sldMasterMk cId="0" sldId="2147483648"/>
            <ac:picMk id="4" creationId="{D2C2CD24-E466-4763-813D-E14BB1577A9A}"/>
          </ac:picMkLst>
        </pc:picChg>
        <pc:picChg chg="del">
          <ac:chgData name="Patrick Dean" userId="bd5fcf7e-f0a5-4dfe-8356-3b9255107a56" providerId="ADAL" clId="{793109B8-7CB1-4CE2-966F-3A6DC6492543}" dt="2019-12-10T14:42:52.109" v="74" actId="478"/>
          <ac:picMkLst>
            <pc:docMk/>
            <pc:sldMasterMk cId="0" sldId="2147483648"/>
            <ac:picMk id="10" creationId="{155F6E9E-5EA8-4DEB-B5E2-5029F6C7B4DF}"/>
          </ac:picMkLst>
        </pc:picChg>
        <pc:sldLayoutChg chg="addSp">
          <pc:chgData name="Patrick Dean" userId="bd5fcf7e-f0a5-4dfe-8356-3b9255107a56" providerId="ADAL" clId="{793109B8-7CB1-4CE2-966F-3A6DC6492543}" dt="2019-12-16T09:56:07.939" v="639"/>
          <pc:sldLayoutMkLst>
            <pc:docMk/>
            <pc:sldMasterMk cId="0" sldId="2147483648"/>
            <pc:sldLayoutMk cId="0" sldId="2147483671"/>
          </pc:sldLayoutMkLst>
          <pc:spChg chg="add">
            <ac:chgData name="Patrick Dean" userId="bd5fcf7e-f0a5-4dfe-8356-3b9255107a56" providerId="ADAL" clId="{793109B8-7CB1-4CE2-966F-3A6DC6492543}" dt="2019-12-16T09:56:07.939" v="639"/>
            <ac:spMkLst>
              <pc:docMk/>
              <pc:sldMasterMk cId="0" sldId="2147483648"/>
              <pc:sldLayoutMk cId="0" sldId="2147483671"/>
              <ac:spMk id="5" creationId="{3F7FA3EF-4CC7-4B88-8A38-8D9503C089CF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0225" y="280988"/>
            <a:ext cx="244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249238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2925" y="8686800"/>
            <a:ext cx="491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51488" y="8686800"/>
            <a:ext cx="75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A1A83D07-A50A-44B5-8806-6068B0E8E140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915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14400" y="1524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67200" y="1524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4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14400" y="868680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868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E5B38DD-995D-4B1F-96CD-CBCB1E085883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511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B38DD-995D-4B1F-96CD-CBCB1E085883}" type="slidenum">
              <a:rPr lang="en-US" smtClean="0"/>
              <a:pPr>
                <a:defRPr/>
              </a:pPr>
              <a:t>17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76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</a:t>
            </a:r>
            <a:r>
              <a:rPr lang="en-GB" baseline="0" dirty="0"/>
              <a:t> credit: </a:t>
            </a:r>
            <a:r>
              <a:rPr lang="en-GB" baseline="0" dirty="0" err="1"/>
              <a:t>Zinyange</a:t>
            </a:r>
            <a:r>
              <a:rPr lang="en-GB" baseline="0" dirty="0"/>
              <a:t> </a:t>
            </a:r>
            <a:r>
              <a:rPr lang="en-GB" baseline="0" dirty="0" err="1"/>
              <a:t>Autony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B38DD-995D-4B1F-96CD-CBCB1E085883}" type="slidenum">
              <a:rPr lang="en-US" smtClean="0"/>
              <a:pPr>
                <a:defRPr/>
              </a:pPr>
              <a:t>19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28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814ECBA-5EBD-46ED-A356-ACB9912AEB7E}"/>
              </a:ext>
            </a:extLst>
          </p:cNvPr>
          <p:cNvSpPr/>
          <p:nvPr userDrawn="1"/>
        </p:nvSpPr>
        <p:spPr>
          <a:xfrm>
            <a:off x="0" y="903249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02662D0-8785-4C45-AAEC-3FD8FFC8F59E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6" t="6535" r="45709" b="83010"/>
          <a:stretch/>
        </p:blipFill>
        <p:spPr>
          <a:xfrm>
            <a:off x="109966" y="56130"/>
            <a:ext cx="1727200" cy="5456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8B2AE89-10D6-4E08-81DC-3F4E22E60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91"/>
          <a:stretch/>
        </p:blipFill>
        <p:spPr>
          <a:xfrm>
            <a:off x="209475" y="601184"/>
            <a:ext cx="1162126" cy="2341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7FA3EF-4CC7-4B88-8A38-8D9503C089CF}"/>
              </a:ext>
            </a:extLst>
          </p:cNvPr>
          <p:cNvSpPr/>
          <p:nvPr userDrawn="1"/>
        </p:nvSpPr>
        <p:spPr bwMode="auto">
          <a:xfrm>
            <a:off x="0" y="948968"/>
            <a:ext cx="12192000" cy="5909032"/>
          </a:xfrm>
          <a:prstGeom prst="rect">
            <a:avLst/>
          </a:prstGeom>
          <a:solidFill>
            <a:srgbClr val="2225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4" y="1"/>
            <a:ext cx="10469033" cy="1533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5134" y="1533526"/>
            <a:ext cx="10469033" cy="4486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7967" y="0"/>
            <a:ext cx="2616200" cy="6019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5134" y="0"/>
            <a:ext cx="7649633" cy="6019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4" y="1"/>
            <a:ext cx="10469033" cy="1533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134" y="1533526"/>
            <a:ext cx="10469033" cy="4486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4" y="1"/>
            <a:ext cx="10469033" cy="1533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134" y="1533526"/>
            <a:ext cx="5132917" cy="4486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533526"/>
            <a:ext cx="5132916" cy="4486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4" y="1"/>
            <a:ext cx="10469033" cy="1533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B4E4EB-1FCF-4725-AD29-EFE6C0D3C271}"/>
              </a:ext>
            </a:extLst>
          </p:cNvPr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6" t="6535" r="45709" b="83010"/>
          <a:stretch/>
        </p:blipFill>
        <p:spPr>
          <a:xfrm>
            <a:off x="109966" y="56130"/>
            <a:ext cx="1727200" cy="545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5F20FE-C376-4FB9-B30C-DC262E978B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91"/>
          <a:stretch/>
        </p:blipFill>
        <p:spPr>
          <a:xfrm>
            <a:off x="209475" y="601184"/>
            <a:ext cx="1162126" cy="2341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ECD7F7A-F572-4D41-BB89-DCBF164171CD}"/>
              </a:ext>
            </a:extLst>
          </p:cNvPr>
          <p:cNvSpPr/>
          <p:nvPr userDrawn="1"/>
        </p:nvSpPr>
        <p:spPr bwMode="auto">
          <a:xfrm>
            <a:off x="0" y="948968"/>
            <a:ext cx="12192000" cy="5909032"/>
          </a:xfrm>
          <a:prstGeom prst="rect">
            <a:avLst/>
          </a:prstGeom>
          <a:solidFill>
            <a:srgbClr val="2225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70AD"/>
          </a:solidFill>
          <a:latin typeface="Verdana" pitchFamily="34" charset="0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50000"/>
        </a:spcAft>
        <a:buClr>
          <a:srgbClr val="AACB2A"/>
        </a:buClr>
        <a:buFont typeface="Times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63588" indent="-285750" algn="l" rtl="0" eaLnBrk="1" fontAlgn="base" hangingPunct="1">
        <a:spcBef>
          <a:spcPct val="0"/>
        </a:spcBef>
        <a:spcAft>
          <a:spcPct val="50000"/>
        </a:spcAft>
        <a:buClr>
          <a:srgbClr val="AACB2A"/>
        </a:buClr>
        <a:buChar char="–"/>
        <a:defRPr sz="2200">
          <a:solidFill>
            <a:srgbClr val="000000"/>
          </a:solidFill>
          <a:latin typeface="+mn-lt"/>
        </a:defRPr>
      </a:lvl2pPr>
      <a:lvl3pPr marL="11826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3pPr>
      <a:lvl4pPr marL="16017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4pPr>
      <a:lvl5pPr marL="20208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5pPr>
      <a:lvl6pPr marL="24780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6pPr>
      <a:lvl7pPr marL="29352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7pPr>
      <a:lvl8pPr marL="33924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8pPr>
      <a:lvl9pPr marL="3849688" indent="-228600" algn="l" rtl="0" eaLnBrk="1" fontAlgn="base" hangingPunct="1">
        <a:spcBef>
          <a:spcPct val="0"/>
        </a:spcBef>
        <a:spcAft>
          <a:spcPct val="50000"/>
        </a:spcAft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9" Type="http://schemas.openxmlformats.org/officeDocument/2006/relationships/image" Target="../media/image6.png"/><Relationship Id="rId3" Type="http://schemas.openxmlformats.org/officeDocument/2006/relationships/slide" Target="slide2.xml"/><Relationship Id="rId21" Type="http://schemas.openxmlformats.org/officeDocument/2006/relationships/slide" Target="slide20.xml"/><Relationship Id="rId34" Type="http://schemas.openxmlformats.org/officeDocument/2006/relationships/slide" Target="slide33.xml"/><Relationship Id="rId42" Type="http://schemas.openxmlformats.org/officeDocument/2006/relationships/image" Target="../media/image9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33" Type="http://schemas.openxmlformats.org/officeDocument/2006/relationships/slide" Target="slide32.xml"/><Relationship Id="rId38" Type="http://schemas.openxmlformats.org/officeDocument/2006/relationships/image" Target="../media/image5.png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slide" Target="slide28.xml"/><Relationship Id="rId41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slide" Target="slide31.xml"/><Relationship Id="rId37" Type="http://schemas.openxmlformats.org/officeDocument/2006/relationships/image" Target="../media/image4.png"/><Relationship Id="rId40" Type="http://schemas.openxmlformats.org/officeDocument/2006/relationships/image" Target="../media/image7.png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36" Type="http://schemas.openxmlformats.org/officeDocument/2006/relationships/image" Target="../media/image3.png"/><Relationship Id="rId10" Type="http://schemas.openxmlformats.org/officeDocument/2006/relationships/slide" Target="slide9.xml"/><Relationship Id="rId19" Type="http://schemas.openxmlformats.org/officeDocument/2006/relationships/slide" Target="slide18.xml"/><Relationship Id="rId31" Type="http://schemas.openxmlformats.org/officeDocument/2006/relationships/slide" Target="slide30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slide" Target="slide29.xml"/><Relationship Id="rId35" Type="http://schemas.openxmlformats.org/officeDocument/2006/relationships/slide" Target="slide34.xml"/><Relationship Id="rId4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sv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I50nAPurZs" TargetMode="External"/><Relationship Id="rId6" Type="http://schemas.openxmlformats.org/officeDocument/2006/relationships/image" Target="../media/image13.svg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17.jpe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18.sv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6.png"/><Relationship Id="rId7" Type="http://schemas.openxmlformats.org/officeDocument/2006/relationships/image" Target="../media/image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0.sv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sv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sv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3" Type="http://schemas.openxmlformats.org/officeDocument/2006/relationships/image" Target="../media/image39.jpeg"/><Relationship Id="rId7" Type="http://schemas.openxmlformats.org/officeDocument/2006/relationships/image" Target="../media/image13.sv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9.png"/><Relationship Id="rId5" Type="http://schemas.openxmlformats.org/officeDocument/2006/relationships/image" Target="../media/image18.svg"/><Relationship Id="rId15" Type="http://schemas.openxmlformats.org/officeDocument/2006/relationships/hyperlink" Target="cafod.org.uk/primary/lent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image" Target="../media/image7.pn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1.jpeg"/><Relationship Id="rId7" Type="http://schemas.openxmlformats.org/officeDocument/2006/relationships/image" Target="../media/image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jpeg"/><Relationship Id="rId7" Type="http://schemas.openxmlformats.org/officeDocument/2006/relationships/image" Target="../media/image6.png"/><Relationship Id="rId2" Type="http://schemas.openxmlformats.org/officeDocument/2006/relationships/hyperlink" Target="http://cafod.org.uk/Education/Primary-schools/L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svg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cafod.org.uk/Media/Files/Resources/Primary/Resource-collection-files/Annunciation-resources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10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cafod.org.uk/primary/lent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13.svg"/><Relationship Id="rId12" Type="http://schemas.openxmlformats.org/officeDocument/2006/relationships/image" Target="../media/image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18.sv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svg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7.svg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7.jpeg"/><Relationship Id="rId7" Type="http://schemas.openxmlformats.org/officeDocument/2006/relationships/hyperlink" Target="cafod.org.uk/primary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49.jpeg"/><Relationship Id="rId10" Type="http://schemas.openxmlformats.org/officeDocument/2006/relationships/image" Target="../media/image3.png"/><Relationship Id="rId4" Type="http://schemas.openxmlformats.org/officeDocument/2006/relationships/image" Target="../media/image48.jpeg"/><Relationship Id="rId9" Type="http://schemas.openxmlformats.org/officeDocument/2006/relationships/image" Target="../media/image1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svg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4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hyperlink" Target="cafod.org.uk/primary/l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3.png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sv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HCR-5gf9to" TargetMode="External"/><Relationship Id="rId6" Type="http://schemas.openxmlformats.org/officeDocument/2006/relationships/image" Target="../media/image13.svg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17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sv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jpeg"/><Relationship Id="rId7" Type="http://schemas.openxmlformats.org/officeDocument/2006/relationships/image" Target="../media/image7.png"/><Relationship Id="rId2" Type="http://schemas.openxmlformats.org/officeDocument/2006/relationships/hyperlink" Target="https://cafod.org.uk/Education/Primary-teaching-resources/Fairtra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7.sv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13.svg"/><Relationship Id="rId12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9.png"/><Relationship Id="rId5" Type="http://schemas.openxmlformats.org/officeDocument/2006/relationships/hyperlink" Target="cafod.org.uk/primary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8.svg"/><Relationship Id="rId9" Type="http://schemas.openxmlformats.org/officeDocument/2006/relationships/image" Target="../media/image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sv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24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9.png"/><Relationship Id="rId2" Type="http://schemas.openxmlformats.org/officeDocument/2006/relationships/hyperlink" Target="http://cafod.org.uk/Education/Primary-schools/L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8.png"/><Relationship Id="rId5" Type="http://schemas.openxmlformats.org/officeDocument/2006/relationships/image" Target="../media/image28.jpeg"/><Relationship Id="rId10" Type="http://schemas.openxmlformats.org/officeDocument/2006/relationships/image" Target="../media/image7.png"/><Relationship Id="rId4" Type="http://schemas.openxmlformats.org/officeDocument/2006/relationships/image" Target="../media/image27.jpeg"/><Relationship Id="rId9" Type="http://schemas.openxmlformats.org/officeDocument/2006/relationships/image" Target="../media/image6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CD183031-F4DA-45B8-A247-5E2B17AB7A9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9210685" y="1993142"/>
            <a:ext cx="622315" cy="616744"/>
          </a:xfrm>
          <a:prstGeom prst="ellipse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18486AF8-47AF-4D15-B42A-8E57D854E02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7536814" y="1992966"/>
            <a:ext cx="622315" cy="616744"/>
          </a:xfrm>
          <a:prstGeom prst="ellipse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D3C326C7-EB37-421D-AB96-B105CE32E74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5803883" y="1992966"/>
            <a:ext cx="622315" cy="616744"/>
          </a:xfrm>
          <a:prstGeom prst="ellipse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0759ED83-D671-4417-BE33-9B4C3922445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4076733" y="2003310"/>
            <a:ext cx="622315" cy="616744"/>
          </a:xfrm>
          <a:prstGeom prst="ellipse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513FE526-6956-4EF0-A268-7C0C37AC1EF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2364582" y="1995043"/>
            <a:ext cx="622315" cy="616744"/>
          </a:xfrm>
          <a:prstGeom prst="ellipse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0ECBC9C8-6708-4870-8B74-286130225CD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2365260" y="2829626"/>
            <a:ext cx="622315" cy="616744"/>
          </a:xfrm>
          <a:prstGeom prst="ellipse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089CEE67-C977-40AF-8E8C-CF773FEB5E3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4076532" y="2830379"/>
            <a:ext cx="622315" cy="616744"/>
          </a:xfrm>
          <a:prstGeom prst="ellipse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1E0925E7-984C-4F48-A042-F31179B1A7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5806908" y="2828898"/>
            <a:ext cx="622315" cy="616744"/>
          </a:xfrm>
          <a:prstGeom prst="ellipse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D2D36CB2-D6DB-425A-88B1-83E0E81BBF8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7536813" y="2829732"/>
            <a:ext cx="622315" cy="616744"/>
          </a:xfrm>
          <a:prstGeom prst="ellipse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91EEB2F9-CA2C-4079-8A8C-735029C0CA8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9207375" y="2830273"/>
            <a:ext cx="622315" cy="616744"/>
          </a:xfrm>
          <a:prstGeom prst="ellipse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C3187779-6488-4D72-B4C4-8978B3258B8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9210647" y="3648002"/>
            <a:ext cx="622315" cy="616744"/>
          </a:xfrm>
          <a:prstGeom prst="ellipse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816DA57E-65D0-4AB5-88B8-638DB3C76EE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7536813" y="3650366"/>
            <a:ext cx="622315" cy="616744"/>
          </a:xfrm>
          <a:prstGeom prst="ellipse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5F8DAD11-A1DC-4FED-BAE9-6E6005BF30F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5803883" y="3650542"/>
            <a:ext cx="622315" cy="616744"/>
          </a:xfrm>
          <a:prstGeom prst="ellipse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5E4896EA-2198-45B3-A35B-88F6B6D7592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4076733" y="3646333"/>
            <a:ext cx="622315" cy="616744"/>
          </a:xfrm>
          <a:prstGeom prst="ellipse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7E0FD551-6EF5-4664-A250-E4B0529613C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2365259" y="3650542"/>
            <a:ext cx="622315" cy="616744"/>
          </a:xfrm>
          <a:prstGeom prst="ellipse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2DAF1F64-9C78-4752-B8A2-75A03B0A153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2362114" y="4447025"/>
            <a:ext cx="622315" cy="616744"/>
          </a:xfrm>
          <a:prstGeom prst="ellipse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BC4B6FBD-D12C-44FC-A1E7-E908C221C46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4076733" y="4453366"/>
            <a:ext cx="622315" cy="616744"/>
          </a:xfrm>
          <a:prstGeom prst="ellipse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C3A24770-32A0-4B60-9030-844D73FB0E1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5809990" y="4460986"/>
            <a:ext cx="622315" cy="616744"/>
          </a:xfrm>
          <a:prstGeom prst="ellipse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8901BAD9-EB6C-4F9C-858F-E02ED2323A8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7543964" y="4455109"/>
            <a:ext cx="622315" cy="616744"/>
          </a:xfrm>
          <a:prstGeom prst="ellipse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xmlns="" id="{36FB699C-4D6A-4FC5-A244-95420F68D4D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9210690" y="4454645"/>
            <a:ext cx="622315" cy="616744"/>
          </a:xfrm>
          <a:prstGeom prst="ellipse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03E63D8B-F846-4898-BDD0-5C99A47D37C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9210753" y="5303557"/>
            <a:ext cx="622315" cy="616744"/>
          </a:xfrm>
          <a:prstGeom prst="ellipse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5DB22F67-910D-4371-8C0F-E0EED7969C4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7545249" y="5307225"/>
            <a:ext cx="622315" cy="616744"/>
          </a:xfrm>
          <a:prstGeom prst="ellipse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25D5F043-A32A-4EB5-AD13-FCD247CA9FE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5805356" y="5304448"/>
            <a:ext cx="622315" cy="616744"/>
          </a:xfrm>
          <a:prstGeom prst="ellipse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536887CA-B8FC-4DA2-A1E9-F0A10A4875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4076476" y="5303751"/>
            <a:ext cx="622315" cy="616744"/>
          </a:xfrm>
          <a:prstGeom prst="ellipse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69A96532-9F06-425D-BE26-FD083FEAFAD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2367132" y="5304448"/>
            <a:ext cx="622315" cy="616744"/>
          </a:xfrm>
          <a:prstGeom prst="ellipse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xmlns="" id="{3D679E3C-C871-42AA-8430-242955E9F7A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2362114" y="6130491"/>
            <a:ext cx="622315" cy="616744"/>
          </a:xfrm>
          <a:prstGeom prst="ellipse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AE1BA7CB-29A7-4929-86CC-A5EDDDBDC55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4069624" y="6136483"/>
            <a:ext cx="622315" cy="616744"/>
          </a:xfrm>
          <a:prstGeom prst="ellipse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xmlns="" id="{E2AE2979-68E4-43EA-AE3F-D6C41CD3D8C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5803882" y="6131793"/>
            <a:ext cx="622315" cy="616744"/>
          </a:xfrm>
          <a:prstGeom prst="ellipse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137EB5E6-35C0-4405-82B4-21E6A4EB13F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7536812" y="6140024"/>
            <a:ext cx="622315" cy="616744"/>
          </a:xfrm>
          <a:prstGeom prst="ellipse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xmlns="" id="{F47EC105-9EF3-45E2-A3E2-0962BC94E9A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9213128" y="6139413"/>
            <a:ext cx="622315" cy="616744"/>
          </a:xfrm>
          <a:prstGeom prst="ellipse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E6113A49-EC90-47A0-815B-FB7860A4C0C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9213773" y="1149187"/>
            <a:ext cx="622315" cy="616744"/>
          </a:xfrm>
          <a:prstGeom prst="ellipse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C506F6E5-9EC2-455F-9D80-19E69959B26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7545250" y="1147354"/>
            <a:ext cx="622315" cy="616744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76EBDC-5778-48E5-AA1C-C84E82D4FAD0}"/>
              </a:ext>
            </a:extLst>
          </p:cNvPr>
          <p:cNvSpPr txBox="1"/>
          <p:nvPr/>
        </p:nvSpPr>
        <p:spPr>
          <a:xfrm>
            <a:off x="3644900" y="101600"/>
            <a:ext cx="490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Lent Calendar 2020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A1E186EC-63F2-4D70-9D02-8D4EEAD5082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38" t="7839" r="54435" b="84548"/>
          <a:stretch/>
        </p:blipFill>
        <p:spPr>
          <a:xfrm>
            <a:off x="5803883" y="1146810"/>
            <a:ext cx="622315" cy="616744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AA47A4-9B5E-4AB5-A000-B1146501FAFA}"/>
              </a:ext>
            </a:extLst>
          </p:cNvPr>
          <p:cNvSpPr txBox="1"/>
          <p:nvPr/>
        </p:nvSpPr>
        <p:spPr>
          <a:xfrm>
            <a:off x="5730892" y="1176715"/>
            <a:ext cx="768296" cy="56263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26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4DED458-8474-43AB-92DA-C54DB9F98479}"/>
              </a:ext>
            </a:extLst>
          </p:cNvPr>
          <p:cNvSpPr txBox="1"/>
          <p:nvPr/>
        </p:nvSpPr>
        <p:spPr>
          <a:xfrm>
            <a:off x="7550075" y="1264422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27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543D549-9879-4E65-BF2F-CF6CBE1D0D7F}"/>
              </a:ext>
            </a:extLst>
          </p:cNvPr>
          <p:cNvSpPr txBox="1"/>
          <p:nvPr/>
        </p:nvSpPr>
        <p:spPr>
          <a:xfrm>
            <a:off x="9213767" y="1278555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28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E829E96-42F2-4EB7-9DCC-68212DDDD492}"/>
              </a:ext>
            </a:extLst>
          </p:cNvPr>
          <p:cNvSpPr txBox="1"/>
          <p:nvPr/>
        </p:nvSpPr>
        <p:spPr>
          <a:xfrm>
            <a:off x="4070322" y="2113983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3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3F058D3-7637-4166-A09F-DCE6995F14A7}"/>
              </a:ext>
            </a:extLst>
          </p:cNvPr>
          <p:cNvSpPr txBox="1"/>
          <p:nvPr/>
        </p:nvSpPr>
        <p:spPr>
          <a:xfrm>
            <a:off x="5784827" y="2105969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4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B41635C-CCE3-414D-8EFA-537DD648B4C5}"/>
              </a:ext>
            </a:extLst>
          </p:cNvPr>
          <p:cNvSpPr txBox="1"/>
          <p:nvPr/>
        </p:nvSpPr>
        <p:spPr>
          <a:xfrm>
            <a:off x="7521825" y="2105289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5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43D3F68-EC1F-46A2-AE53-A0E9113ED72B}"/>
              </a:ext>
            </a:extLst>
          </p:cNvPr>
          <p:cNvSpPr txBox="1"/>
          <p:nvPr/>
        </p:nvSpPr>
        <p:spPr>
          <a:xfrm>
            <a:off x="9204339" y="2098194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6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DF6C9C5-6011-48EF-8B02-5111B320D638}"/>
              </a:ext>
            </a:extLst>
          </p:cNvPr>
          <p:cNvSpPr txBox="1"/>
          <p:nvPr/>
        </p:nvSpPr>
        <p:spPr>
          <a:xfrm>
            <a:off x="2352561" y="2932577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9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58372FF-A745-482F-84CA-B7A770A8C760}"/>
              </a:ext>
            </a:extLst>
          </p:cNvPr>
          <p:cNvSpPr txBox="1"/>
          <p:nvPr/>
        </p:nvSpPr>
        <p:spPr>
          <a:xfrm>
            <a:off x="4067049" y="2940575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10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4CA83D4-C07E-4090-949C-31A988C4E5F8}"/>
              </a:ext>
            </a:extLst>
          </p:cNvPr>
          <p:cNvSpPr txBox="1"/>
          <p:nvPr/>
        </p:nvSpPr>
        <p:spPr>
          <a:xfrm>
            <a:off x="5787911" y="2952989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11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748D440-B580-44C1-923E-FB8B3760D1E4}"/>
              </a:ext>
            </a:extLst>
          </p:cNvPr>
          <p:cNvSpPr txBox="1"/>
          <p:nvPr/>
        </p:nvSpPr>
        <p:spPr>
          <a:xfrm>
            <a:off x="7531220" y="2944834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12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8D4FE9D7-2928-4C34-80E8-C2420097CD9B}"/>
              </a:ext>
            </a:extLst>
          </p:cNvPr>
          <p:cNvSpPr txBox="1"/>
          <p:nvPr/>
        </p:nvSpPr>
        <p:spPr>
          <a:xfrm>
            <a:off x="9194723" y="2933120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13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216A5CA-E6CD-4C6F-883C-23113422713D}"/>
              </a:ext>
            </a:extLst>
          </p:cNvPr>
          <p:cNvSpPr txBox="1"/>
          <p:nvPr/>
        </p:nvSpPr>
        <p:spPr>
          <a:xfrm>
            <a:off x="2339878" y="3762243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16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0D6A656-154A-45DA-A93E-443F9EB7A993}"/>
              </a:ext>
            </a:extLst>
          </p:cNvPr>
          <p:cNvSpPr txBox="1"/>
          <p:nvPr/>
        </p:nvSpPr>
        <p:spPr>
          <a:xfrm>
            <a:off x="4070336" y="3764180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17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4A706D4-7633-44C5-A850-DD213E2FAD48}"/>
              </a:ext>
            </a:extLst>
          </p:cNvPr>
          <p:cNvSpPr txBox="1"/>
          <p:nvPr/>
        </p:nvSpPr>
        <p:spPr>
          <a:xfrm>
            <a:off x="5797542" y="3765103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18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26EC47D-2CCC-4B05-B01B-A71F56940CB2}"/>
              </a:ext>
            </a:extLst>
          </p:cNvPr>
          <p:cNvSpPr txBox="1"/>
          <p:nvPr/>
        </p:nvSpPr>
        <p:spPr>
          <a:xfrm>
            <a:off x="7531220" y="3770774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19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1BED4E6-C1DE-478F-81B3-33F66495D555}"/>
              </a:ext>
            </a:extLst>
          </p:cNvPr>
          <p:cNvSpPr txBox="1"/>
          <p:nvPr/>
        </p:nvSpPr>
        <p:spPr>
          <a:xfrm>
            <a:off x="9216996" y="3759391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20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7824FD1-073D-4148-A6F5-6909F8C0A327}"/>
              </a:ext>
            </a:extLst>
          </p:cNvPr>
          <p:cNvSpPr txBox="1"/>
          <p:nvPr/>
        </p:nvSpPr>
        <p:spPr>
          <a:xfrm>
            <a:off x="2358918" y="4561449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23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07C4831-EABA-48ED-95DB-B509FC79F1A5}"/>
              </a:ext>
            </a:extLst>
          </p:cNvPr>
          <p:cNvSpPr txBox="1"/>
          <p:nvPr/>
        </p:nvSpPr>
        <p:spPr>
          <a:xfrm>
            <a:off x="4070301" y="4570441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24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49C67FD-E0ED-463F-A4A9-96DB767FFDDA}"/>
              </a:ext>
            </a:extLst>
          </p:cNvPr>
          <p:cNvSpPr txBox="1"/>
          <p:nvPr/>
        </p:nvSpPr>
        <p:spPr>
          <a:xfrm>
            <a:off x="5816320" y="4575039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25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A49716D-1D29-420B-BD1F-5F29E7EEBF2F}"/>
              </a:ext>
            </a:extLst>
          </p:cNvPr>
          <p:cNvSpPr txBox="1"/>
          <p:nvPr/>
        </p:nvSpPr>
        <p:spPr>
          <a:xfrm>
            <a:off x="7537591" y="4561754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26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559B89A-A574-4379-BEA6-90E2A4D269CB}"/>
              </a:ext>
            </a:extLst>
          </p:cNvPr>
          <p:cNvSpPr txBox="1"/>
          <p:nvPr/>
        </p:nvSpPr>
        <p:spPr>
          <a:xfrm>
            <a:off x="9226658" y="4569815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27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69EC846-C19C-4C09-8139-81566E9A9D51}"/>
              </a:ext>
            </a:extLst>
          </p:cNvPr>
          <p:cNvSpPr txBox="1"/>
          <p:nvPr/>
        </p:nvSpPr>
        <p:spPr>
          <a:xfrm>
            <a:off x="2359211" y="5412765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30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65CCDDC-5E53-48C2-B1E9-3E02F87837B0}"/>
              </a:ext>
            </a:extLst>
          </p:cNvPr>
          <p:cNvSpPr txBox="1"/>
          <p:nvPr/>
        </p:nvSpPr>
        <p:spPr>
          <a:xfrm>
            <a:off x="4063721" y="5407595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31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4B186F4-5928-4690-AEAB-B6DA0290F443}"/>
              </a:ext>
            </a:extLst>
          </p:cNvPr>
          <p:cNvSpPr txBox="1"/>
          <p:nvPr/>
        </p:nvSpPr>
        <p:spPr>
          <a:xfrm>
            <a:off x="5797435" y="5413259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1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EC14C43-0303-42E0-B59B-7DB2A047BC91}"/>
              </a:ext>
            </a:extLst>
          </p:cNvPr>
          <p:cNvSpPr txBox="1"/>
          <p:nvPr/>
        </p:nvSpPr>
        <p:spPr>
          <a:xfrm>
            <a:off x="7550118" y="5408606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2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957FFB1-A559-4B3A-8085-FE72BC159912}"/>
              </a:ext>
            </a:extLst>
          </p:cNvPr>
          <p:cNvSpPr txBox="1"/>
          <p:nvPr/>
        </p:nvSpPr>
        <p:spPr>
          <a:xfrm>
            <a:off x="9217074" y="5411874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3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8941AB4-33A4-4081-97BA-121B08416A50}"/>
              </a:ext>
            </a:extLst>
          </p:cNvPr>
          <p:cNvSpPr txBox="1"/>
          <p:nvPr/>
        </p:nvSpPr>
        <p:spPr>
          <a:xfrm>
            <a:off x="2365364" y="6244168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6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A222C31-B1B9-423D-987F-9221CD59C159}"/>
              </a:ext>
            </a:extLst>
          </p:cNvPr>
          <p:cNvSpPr txBox="1"/>
          <p:nvPr/>
        </p:nvSpPr>
        <p:spPr>
          <a:xfrm>
            <a:off x="4073540" y="6242740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7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C3189ED6-56D0-4E6C-B4B2-C1DD03FD6F8A}"/>
              </a:ext>
            </a:extLst>
          </p:cNvPr>
          <p:cNvSpPr txBox="1"/>
          <p:nvPr/>
        </p:nvSpPr>
        <p:spPr>
          <a:xfrm>
            <a:off x="5797508" y="6241822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8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A2E480D-3704-48DD-BEEB-A92D208ED88E}"/>
              </a:ext>
            </a:extLst>
          </p:cNvPr>
          <p:cNvSpPr txBox="1"/>
          <p:nvPr/>
        </p:nvSpPr>
        <p:spPr>
          <a:xfrm>
            <a:off x="7531264" y="6252150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9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450A7BB-7CD8-4E0A-8D3C-D5E42D47CE3E}"/>
              </a:ext>
            </a:extLst>
          </p:cNvPr>
          <p:cNvSpPr txBox="1"/>
          <p:nvPr/>
        </p:nvSpPr>
        <p:spPr>
          <a:xfrm>
            <a:off x="9207612" y="6254041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10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210D4FCA-5E6E-44B0-B24A-1435AA165A1A}"/>
              </a:ext>
            </a:extLst>
          </p:cNvPr>
          <p:cNvSpPr txBox="1"/>
          <p:nvPr/>
        </p:nvSpPr>
        <p:spPr>
          <a:xfrm>
            <a:off x="425479" y="1227031"/>
            <a:ext cx="149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5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endParaRPr lang="en-GB" sz="1200" dirty="0">
              <a:solidFill>
                <a:srgbClr val="A5C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F402785A-9E92-4DDD-96F2-73CF6F6DD8F7}"/>
              </a:ext>
            </a:extLst>
          </p:cNvPr>
          <p:cNvSpPr txBox="1"/>
          <p:nvPr/>
        </p:nvSpPr>
        <p:spPr>
          <a:xfrm>
            <a:off x="438101" y="2120994"/>
            <a:ext cx="149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5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endParaRPr lang="en-GB" sz="1200" dirty="0">
              <a:solidFill>
                <a:srgbClr val="A5C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9F0D4E3-5FB5-4E43-9D5A-4CF26C9E5A06}"/>
              </a:ext>
            </a:extLst>
          </p:cNvPr>
          <p:cNvSpPr txBox="1"/>
          <p:nvPr/>
        </p:nvSpPr>
        <p:spPr>
          <a:xfrm>
            <a:off x="292034" y="5429270"/>
            <a:ext cx="149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5C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endParaRPr lang="en-GB" sz="1200" dirty="0">
              <a:solidFill>
                <a:srgbClr val="A5C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1E668F5-C36D-4C6E-921D-055F13D77113}"/>
              </a:ext>
            </a:extLst>
          </p:cNvPr>
          <p:cNvSpPr txBox="1"/>
          <p:nvPr/>
        </p:nvSpPr>
        <p:spPr>
          <a:xfrm>
            <a:off x="2355851" y="2108294"/>
            <a:ext cx="62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22544"/>
                </a:solidFill>
                <a:latin typeface="Arial Black" panose="020B0A04020102020204" pitchFamily="34" charset="0"/>
              </a:rPr>
              <a:t>2</a:t>
            </a:r>
            <a:endParaRPr lang="en-GB" sz="1200" dirty="0">
              <a:solidFill>
                <a:srgbClr val="222544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4FEFAAE7-9EC2-40FC-9E60-D55BB97543E7}"/>
              </a:ext>
            </a:extLst>
          </p:cNvPr>
          <p:cNvSpPr/>
          <p:nvPr/>
        </p:nvSpPr>
        <p:spPr bwMode="auto">
          <a:xfrm>
            <a:off x="5639608" y="1065588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8" name="Rectangle 117">
            <a:hlinkClick r:id="rId4" action="ppaction://hlinksldjump"/>
            <a:extLst>
              <a:ext uri="{FF2B5EF4-FFF2-40B4-BE49-F238E27FC236}">
                <a16:creationId xmlns:a16="http://schemas.microsoft.com/office/drawing/2014/main" xmlns="" id="{E252E551-48FF-4CE9-B8AE-2EAE5CBD46EC}"/>
              </a:ext>
            </a:extLst>
          </p:cNvPr>
          <p:cNvSpPr/>
          <p:nvPr/>
        </p:nvSpPr>
        <p:spPr bwMode="auto">
          <a:xfrm>
            <a:off x="7406373" y="1093772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9" name="Rectangle 118">
            <a:hlinkClick r:id="rId5" action="ppaction://hlinksldjump"/>
            <a:extLst>
              <a:ext uri="{FF2B5EF4-FFF2-40B4-BE49-F238E27FC236}">
                <a16:creationId xmlns:a16="http://schemas.microsoft.com/office/drawing/2014/main" xmlns="" id="{B58C68C1-850D-4C1C-A128-B68A8EC9A94B}"/>
              </a:ext>
            </a:extLst>
          </p:cNvPr>
          <p:cNvSpPr/>
          <p:nvPr/>
        </p:nvSpPr>
        <p:spPr bwMode="auto">
          <a:xfrm>
            <a:off x="9068499" y="1052366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0" name="Rectangle 119">
            <a:hlinkClick r:id="rId6" action="ppaction://hlinksldjump"/>
            <a:extLst>
              <a:ext uri="{FF2B5EF4-FFF2-40B4-BE49-F238E27FC236}">
                <a16:creationId xmlns:a16="http://schemas.microsoft.com/office/drawing/2014/main" xmlns="" id="{36971F9E-E27F-428D-B078-24CF4DCD312B}"/>
              </a:ext>
            </a:extLst>
          </p:cNvPr>
          <p:cNvSpPr/>
          <p:nvPr/>
        </p:nvSpPr>
        <p:spPr bwMode="auto">
          <a:xfrm>
            <a:off x="2210615" y="1907497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1" name="Rectangle 120">
            <a:hlinkClick r:id="rId7" action="ppaction://hlinksldjump"/>
            <a:extLst>
              <a:ext uri="{FF2B5EF4-FFF2-40B4-BE49-F238E27FC236}">
                <a16:creationId xmlns:a16="http://schemas.microsoft.com/office/drawing/2014/main" xmlns="" id="{E77C2C86-960B-430B-B52A-A3B9FE33CFFC}"/>
              </a:ext>
            </a:extLst>
          </p:cNvPr>
          <p:cNvSpPr/>
          <p:nvPr/>
        </p:nvSpPr>
        <p:spPr bwMode="auto">
          <a:xfrm>
            <a:off x="3911588" y="1907496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2" name="Rectangle 121">
            <a:hlinkClick r:id="rId8" action="ppaction://hlinksldjump"/>
            <a:extLst>
              <a:ext uri="{FF2B5EF4-FFF2-40B4-BE49-F238E27FC236}">
                <a16:creationId xmlns:a16="http://schemas.microsoft.com/office/drawing/2014/main" xmlns="" id="{BD58F0FB-D61C-440B-9042-379F2964487B}"/>
              </a:ext>
            </a:extLst>
          </p:cNvPr>
          <p:cNvSpPr/>
          <p:nvPr/>
        </p:nvSpPr>
        <p:spPr bwMode="auto">
          <a:xfrm>
            <a:off x="5665006" y="1932166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3" name="Rectangle 1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36BD16A3-16DE-4FF3-A23F-69BBB2B72566}"/>
              </a:ext>
            </a:extLst>
          </p:cNvPr>
          <p:cNvSpPr/>
          <p:nvPr/>
        </p:nvSpPr>
        <p:spPr bwMode="auto">
          <a:xfrm>
            <a:off x="7386690" y="1907495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4" name="Rectangle 12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049BB11-A5D7-4A62-B010-9CDFB2CF445B}"/>
              </a:ext>
            </a:extLst>
          </p:cNvPr>
          <p:cNvSpPr/>
          <p:nvPr/>
        </p:nvSpPr>
        <p:spPr bwMode="auto">
          <a:xfrm>
            <a:off x="9059072" y="1930355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5" name="Rectangle 12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35164073-8834-47DA-BC17-C69235F52896}"/>
              </a:ext>
            </a:extLst>
          </p:cNvPr>
          <p:cNvSpPr/>
          <p:nvPr/>
        </p:nvSpPr>
        <p:spPr bwMode="auto">
          <a:xfrm>
            <a:off x="2202311" y="2757691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6" name="Rectangle 12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BA6DF6E-B736-45AC-BC48-53E242BD5E40}"/>
              </a:ext>
            </a:extLst>
          </p:cNvPr>
          <p:cNvSpPr/>
          <p:nvPr/>
        </p:nvSpPr>
        <p:spPr bwMode="auto">
          <a:xfrm>
            <a:off x="3937656" y="2729263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7" name="Rectangle 12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5A16EBE8-0D21-4976-976C-541ACAC83948}"/>
              </a:ext>
            </a:extLst>
          </p:cNvPr>
          <p:cNvSpPr/>
          <p:nvPr/>
        </p:nvSpPr>
        <p:spPr bwMode="auto">
          <a:xfrm>
            <a:off x="5664512" y="2755231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8" name="Rectangle 12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88E32FD1-4CE3-4157-9269-1F893BA4E8CE}"/>
              </a:ext>
            </a:extLst>
          </p:cNvPr>
          <p:cNvSpPr/>
          <p:nvPr/>
        </p:nvSpPr>
        <p:spPr bwMode="auto">
          <a:xfrm>
            <a:off x="7388882" y="2709289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9" name="Rectangle 12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7CC1C21-3A45-4471-8BC7-85B3B1E3F4BB}"/>
              </a:ext>
            </a:extLst>
          </p:cNvPr>
          <p:cNvSpPr/>
          <p:nvPr/>
        </p:nvSpPr>
        <p:spPr bwMode="auto">
          <a:xfrm>
            <a:off x="9068499" y="2734133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0" name="Rectangle 12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BB07027D-D7C6-4A02-9070-87DF707B6B6D}"/>
              </a:ext>
            </a:extLst>
          </p:cNvPr>
          <p:cNvSpPr/>
          <p:nvPr/>
        </p:nvSpPr>
        <p:spPr bwMode="auto">
          <a:xfrm>
            <a:off x="2207320" y="3566943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1" name="Rectangle 130">
            <a:hlinkClick r:id="rId17" action="ppaction://hlinksldjump"/>
            <a:extLst>
              <a:ext uri="{FF2B5EF4-FFF2-40B4-BE49-F238E27FC236}">
                <a16:creationId xmlns:a16="http://schemas.microsoft.com/office/drawing/2014/main" xmlns="" id="{5DFEA3AA-07A8-47E4-AE21-754BCCC9B7E7}"/>
              </a:ext>
            </a:extLst>
          </p:cNvPr>
          <p:cNvSpPr/>
          <p:nvPr/>
        </p:nvSpPr>
        <p:spPr bwMode="auto">
          <a:xfrm>
            <a:off x="3937857" y="3563963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2" name="Rectangle 131">
            <a:hlinkClick r:id="rId18" action="ppaction://hlinksldjump"/>
            <a:extLst>
              <a:ext uri="{FF2B5EF4-FFF2-40B4-BE49-F238E27FC236}">
                <a16:creationId xmlns:a16="http://schemas.microsoft.com/office/drawing/2014/main" xmlns="" id="{581A419A-DD8D-4DC5-9CC0-2F543CF78B30}"/>
              </a:ext>
            </a:extLst>
          </p:cNvPr>
          <p:cNvSpPr/>
          <p:nvPr/>
        </p:nvSpPr>
        <p:spPr bwMode="auto">
          <a:xfrm>
            <a:off x="5665006" y="3570429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3" name="Rectangle 13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E140A614-597A-49C3-A58D-93FAD94B1078}"/>
              </a:ext>
            </a:extLst>
          </p:cNvPr>
          <p:cNvSpPr/>
          <p:nvPr/>
        </p:nvSpPr>
        <p:spPr bwMode="auto">
          <a:xfrm>
            <a:off x="7386116" y="3580662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4" name="Rectangle 133">
            <a:hlinkClick r:id="rId20" action="ppaction://hlinksldjump"/>
            <a:extLst>
              <a:ext uri="{FF2B5EF4-FFF2-40B4-BE49-F238E27FC236}">
                <a16:creationId xmlns:a16="http://schemas.microsoft.com/office/drawing/2014/main" xmlns="" id="{437561B3-3C16-45D5-97C6-DC25026D5644}"/>
              </a:ext>
            </a:extLst>
          </p:cNvPr>
          <p:cNvSpPr/>
          <p:nvPr/>
        </p:nvSpPr>
        <p:spPr bwMode="auto">
          <a:xfrm>
            <a:off x="9059072" y="3568494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5" name="Rectangle 134">
            <a:hlinkClick r:id="rId21" action="ppaction://hlinksldjump"/>
            <a:extLst>
              <a:ext uri="{FF2B5EF4-FFF2-40B4-BE49-F238E27FC236}">
                <a16:creationId xmlns:a16="http://schemas.microsoft.com/office/drawing/2014/main" xmlns="" id="{FDA0F197-8D03-4EF9-8157-C7FE2D1B0A78}"/>
              </a:ext>
            </a:extLst>
          </p:cNvPr>
          <p:cNvSpPr/>
          <p:nvPr/>
        </p:nvSpPr>
        <p:spPr bwMode="auto">
          <a:xfrm>
            <a:off x="2235061" y="4374147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6" name="Rectangle 135">
            <a:hlinkClick r:id="rId22" action="ppaction://hlinksldjump"/>
            <a:extLst>
              <a:ext uri="{FF2B5EF4-FFF2-40B4-BE49-F238E27FC236}">
                <a16:creationId xmlns:a16="http://schemas.microsoft.com/office/drawing/2014/main" xmlns="" id="{14E455C6-13D5-45A6-9D5D-6EA5EB2DC4CA}"/>
              </a:ext>
            </a:extLst>
          </p:cNvPr>
          <p:cNvSpPr/>
          <p:nvPr/>
        </p:nvSpPr>
        <p:spPr bwMode="auto">
          <a:xfrm>
            <a:off x="3905991" y="4377458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7" name="Rectangle 136">
            <a:hlinkClick r:id="rId23" action="ppaction://hlinksldjump"/>
            <a:extLst>
              <a:ext uri="{FF2B5EF4-FFF2-40B4-BE49-F238E27FC236}">
                <a16:creationId xmlns:a16="http://schemas.microsoft.com/office/drawing/2014/main" xmlns="" id="{7EAC8116-04B7-4D09-BA53-9BA726F5B76D}"/>
              </a:ext>
            </a:extLst>
          </p:cNvPr>
          <p:cNvSpPr/>
          <p:nvPr/>
        </p:nvSpPr>
        <p:spPr bwMode="auto">
          <a:xfrm>
            <a:off x="5664809" y="4364002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8" name="Rectangle 137">
            <a:hlinkClick r:id="rId24" action="ppaction://hlinksldjump"/>
            <a:extLst>
              <a:ext uri="{FF2B5EF4-FFF2-40B4-BE49-F238E27FC236}">
                <a16:creationId xmlns:a16="http://schemas.microsoft.com/office/drawing/2014/main" xmlns="" id="{49D80FD2-5375-4BE4-8254-C336817222BA}"/>
              </a:ext>
            </a:extLst>
          </p:cNvPr>
          <p:cNvSpPr/>
          <p:nvPr/>
        </p:nvSpPr>
        <p:spPr bwMode="auto">
          <a:xfrm>
            <a:off x="7380987" y="4392921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9" name="Rectangle 138">
            <a:hlinkClick r:id="rId25" action="ppaction://hlinksldjump"/>
            <a:extLst>
              <a:ext uri="{FF2B5EF4-FFF2-40B4-BE49-F238E27FC236}">
                <a16:creationId xmlns:a16="http://schemas.microsoft.com/office/drawing/2014/main" xmlns="" id="{B86E4529-2E0E-4120-B7DA-94F15CB2B75F}"/>
              </a:ext>
            </a:extLst>
          </p:cNvPr>
          <p:cNvSpPr/>
          <p:nvPr/>
        </p:nvSpPr>
        <p:spPr bwMode="auto">
          <a:xfrm>
            <a:off x="9087782" y="4370061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0" name="Rectangle 139">
            <a:hlinkClick r:id="rId26" action="ppaction://hlinksldjump"/>
            <a:extLst>
              <a:ext uri="{FF2B5EF4-FFF2-40B4-BE49-F238E27FC236}">
                <a16:creationId xmlns:a16="http://schemas.microsoft.com/office/drawing/2014/main" xmlns="" id="{C8BF3F4F-569A-4CE3-9A2F-40BEC18E4F87}"/>
              </a:ext>
            </a:extLst>
          </p:cNvPr>
          <p:cNvSpPr/>
          <p:nvPr/>
        </p:nvSpPr>
        <p:spPr bwMode="auto">
          <a:xfrm>
            <a:off x="2228008" y="5201216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1" name="Rectangle 140">
            <a:hlinkClick r:id="rId27" action="ppaction://hlinksldjump"/>
            <a:extLst>
              <a:ext uri="{FF2B5EF4-FFF2-40B4-BE49-F238E27FC236}">
                <a16:creationId xmlns:a16="http://schemas.microsoft.com/office/drawing/2014/main" xmlns="" id="{741A26A3-67F3-4D24-8130-60335671BEE9}"/>
              </a:ext>
            </a:extLst>
          </p:cNvPr>
          <p:cNvSpPr/>
          <p:nvPr/>
        </p:nvSpPr>
        <p:spPr bwMode="auto">
          <a:xfrm>
            <a:off x="3922463" y="5186290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2" name="Rectangle 141">
            <a:hlinkClick r:id="rId28" action="ppaction://hlinksldjump"/>
            <a:extLst>
              <a:ext uri="{FF2B5EF4-FFF2-40B4-BE49-F238E27FC236}">
                <a16:creationId xmlns:a16="http://schemas.microsoft.com/office/drawing/2014/main" xmlns="" id="{093455C2-5EF8-48F4-BD4E-A047695C44FD}"/>
              </a:ext>
            </a:extLst>
          </p:cNvPr>
          <p:cNvSpPr/>
          <p:nvPr/>
        </p:nvSpPr>
        <p:spPr bwMode="auto">
          <a:xfrm>
            <a:off x="5655085" y="5217635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3" name="Rectangle 142">
            <a:hlinkClick r:id="rId29" action="ppaction://hlinksldjump"/>
            <a:extLst>
              <a:ext uri="{FF2B5EF4-FFF2-40B4-BE49-F238E27FC236}">
                <a16:creationId xmlns:a16="http://schemas.microsoft.com/office/drawing/2014/main" xmlns="" id="{F46BA444-E318-4006-A46B-D09898FF658C}"/>
              </a:ext>
            </a:extLst>
          </p:cNvPr>
          <p:cNvSpPr/>
          <p:nvPr/>
        </p:nvSpPr>
        <p:spPr bwMode="auto">
          <a:xfrm>
            <a:off x="7386962" y="5256495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4" name="Rectangle 143">
            <a:hlinkClick r:id="rId30" action="ppaction://hlinksldjump"/>
            <a:extLst>
              <a:ext uri="{FF2B5EF4-FFF2-40B4-BE49-F238E27FC236}">
                <a16:creationId xmlns:a16="http://schemas.microsoft.com/office/drawing/2014/main" xmlns="" id="{2DB147EC-3AC3-433B-9661-D9DA12EC6E41}"/>
              </a:ext>
            </a:extLst>
          </p:cNvPr>
          <p:cNvSpPr/>
          <p:nvPr/>
        </p:nvSpPr>
        <p:spPr bwMode="auto">
          <a:xfrm>
            <a:off x="9056036" y="5254737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5" name="Rectangle 144">
            <a:hlinkClick r:id="rId31" action="ppaction://hlinksldjump"/>
            <a:extLst>
              <a:ext uri="{FF2B5EF4-FFF2-40B4-BE49-F238E27FC236}">
                <a16:creationId xmlns:a16="http://schemas.microsoft.com/office/drawing/2014/main" xmlns="" id="{804086EE-1237-4D38-8845-271C650D79A9}"/>
              </a:ext>
            </a:extLst>
          </p:cNvPr>
          <p:cNvSpPr/>
          <p:nvPr/>
        </p:nvSpPr>
        <p:spPr bwMode="auto">
          <a:xfrm>
            <a:off x="2187123" y="6032954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6" name="Rectangle 145">
            <a:hlinkClick r:id="rId32" action="ppaction://hlinksldjump"/>
            <a:extLst>
              <a:ext uri="{FF2B5EF4-FFF2-40B4-BE49-F238E27FC236}">
                <a16:creationId xmlns:a16="http://schemas.microsoft.com/office/drawing/2014/main" xmlns="" id="{75BFEB94-B76F-4257-88F3-FA453D9CFD80}"/>
              </a:ext>
            </a:extLst>
          </p:cNvPr>
          <p:cNvSpPr/>
          <p:nvPr/>
        </p:nvSpPr>
        <p:spPr bwMode="auto">
          <a:xfrm>
            <a:off x="3894182" y="6032954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7" name="Rectangle 146">
            <a:hlinkClick r:id="rId33" action="ppaction://hlinksldjump"/>
            <a:extLst>
              <a:ext uri="{FF2B5EF4-FFF2-40B4-BE49-F238E27FC236}">
                <a16:creationId xmlns:a16="http://schemas.microsoft.com/office/drawing/2014/main" xmlns="" id="{B6A2F713-CC5A-4CD0-9B76-3C82F2B5E720}"/>
              </a:ext>
            </a:extLst>
          </p:cNvPr>
          <p:cNvSpPr/>
          <p:nvPr/>
        </p:nvSpPr>
        <p:spPr bwMode="auto">
          <a:xfrm>
            <a:off x="5634395" y="6043204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8" name="Rectangle 147">
            <a:hlinkClick r:id="rId34" action="ppaction://hlinksldjump"/>
            <a:extLst>
              <a:ext uri="{FF2B5EF4-FFF2-40B4-BE49-F238E27FC236}">
                <a16:creationId xmlns:a16="http://schemas.microsoft.com/office/drawing/2014/main" xmlns="" id="{1BC3E3AC-6C4C-408E-A184-0BC711C5E1FF}"/>
              </a:ext>
            </a:extLst>
          </p:cNvPr>
          <p:cNvSpPr/>
          <p:nvPr/>
        </p:nvSpPr>
        <p:spPr bwMode="auto">
          <a:xfrm>
            <a:off x="7368108" y="6017748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9" name="Rectangle 148">
            <a:hlinkClick r:id="rId35" action="ppaction://hlinksldjump"/>
            <a:extLst>
              <a:ext uri="{FF2B5EF4-FFF2-40B4-BE49-F238E27FC236}">
                <a16:creationId xmlns:a16="http://schemas.microsoft.com/office/drawing/2014/main" xmlns="" id="{7A52C8DC-1D7B-4582-82E7-3C16679E6B82}"/>
              </a:ext>
            </a:extLst>
          </p:cNvPr>
          <p:cNvSpPr/>
          <p:nvPr/>
        </p:nvSpPr>
        <p:spPr bwMode="auto">
          <a:xfrm>
            <a:off x="9087547" y="6043203"/>
            <a:ext cx="900065" cy="783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2177" y="198588"/>
            <a:ext cx="1024130" cy="1447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7690" y="4261268"/>
            <a:ext cx="1511895" cy="2205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628" y="3381747"/>
            <a:ext cx="1323852" cy="1377341"/>
          </a:xfrm>
          <a:prstGeom prst="rect">
            <a:avLst/>
          </a:prstGeom>
        </p:spPr>
      </p:pic>
      <p:grpSp>
        <p:nvGrpSpPr>
          <p:cNvPr id="150" name="Group 149"/>
          <p:cNvGrpSpPr/>
          <p:nvPr/>
        </p:nvGrpSpPr>
        <p:grpSpPr>
          <a:xfrm>
            <a:off x="-68118" y="5939751"/>
            <a:ext cx="2141298" cy="1070288"/>
            <a:chOff x="342825" y="4797985"/>
            <a:chExt cx="3652313" cy="1825541"/>
          </a:xfrm>
        </p:grpSpPr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0137">
            <a:off x="11487728" y="2525646"/>
            <a:ext cx="743714" cy="1124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E12F12-8B49-421B-B0DA-2330BA024DD7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Monday 9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20C273-3D32-47A0-BC0F-520337BFC4BD}"/>
              </a:ext>
            </a:extLst>
          </p:cNvPr>
          <p:cNvSpPr txBox="1"/>
          <p:nvPr/>
        </p:nvSpPr>
        <p:spPr>
          <a:xfrm>
            <a:off x="224089" y="2062635"/>
            <a:ext cx="71437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Yesica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She lives in Peru. 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is part of a group called the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Harakbut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 who live in an area of the Amazon rainforest.</a:t>
            </a: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met Pope Francis when he visited the Amazon in 2018.</a:t>
            </a:r>
          </a:p>
          <a:p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says “The forest is our home, the river is our brother, as are all animals that live in the Amazon jungle.”</a:t>
            </a:r>
          </a:p>
          <a:p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“Today this is being damaged, and we can no longer speak of living well while they destroy our home, the forest.”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0382" y="972064"/>
            <a:ext cx="4551618" cy="30339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53AC49-A1BE-4ED4-9721-B16019F9207B}"/>
              </a:ext>
            </a:extLst>
          </p:cNvPr>
          <p:cNvSpPr/>
          <p:nvPr/>
        </p:nvSpPr>
        <p:spPr>
          <a:xfrm>
            <a:off x="7640382" y="4025618"/>
            <a:ext cx="4551618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Loving God, </a:t>
            </a: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fill our hearts with compassion for the earth and all its peoples. Lead us to be good neighbours to all who are in need. </a:t>
            </a: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4A6357-55C8-44B5-937F-7B21A196D3AF}"/>
              </a:ext>
            </a:extLst>
          </p:cNvPr>
          <p:cNvSpPr txBox="1"/>
          <p:nvPr/>
        </p:nvSpPr>
        <p:spPr>
          <a:xfrm>
            <a:off x="278824" y="1084618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pic>
        <p:nvPicPr>
          <p:cNvPr id="11" name="Graphic 10" descr="Candle">
            <a:extLst>
              <a:ext uri="{FF2B5EF4-FFF2-40B4-BE49-F238E27FC236}">
                <a16:creationId xmlns:a16="http://schemas.microsoft.com/office/drawing/2014/main" xmlns="" id="{8D3D4858-E0D3-4E2E-A335-201FD933BD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6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100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F946AA-021C-42D0-B98C-BC1567A2DD8D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Tuesday 10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378221-D28A-4CC7-A6EE-45F83AF7D33E}"/>
              </a:ext>
            </a:extLst>
          </p:cNvPr>
          <p:cNvSpPr txBox="1"/>
          <p:nvPr/>
        </p:nvSpPr>
        <p:spPr>
          <a:xfrm>
            <a:off x="280919" y="108076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pic>
        <p:nvPicPr>
          <p:cNvPr id="8" name="XI50nAPurZs"/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415364" y="1664043"/>
            <a:ext cx="6542920" cy="4480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7E86E1-BEAC-4307-B83F-790716BDA3D3}"/>
              </a:ext>
            </a:extLst>
          </p:cNvPr>
          <p:cNvSpPr txBox="1"/>
          <p:nvPr/>
        </p:nvSpPr>
        <p:spPr>
          <a:xfrm>
            <a:off x="545602" y="2373034"/>
            <a:ext cx="4177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a candle and pray for our Earth, using this film.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lit candle&#10;&#10;Description generated with very high confidence">
            <a:extLst>
              <a:ext uri="{FF2B5EF4-FFF2-40B4-BE49-F238E27FC236}">
                <a16:creationId xmlns:a16="http://schemas.microsoft.com/office/drawing/2014/main" xmlns="" id="{294F3C40-A587-4E95-9F79-B217919605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70788" y="3322930"/>
            <a:ext cx="1810398" cy="2715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 descr="Candle">
            <a:extLst>
              <a:ext uri="{FF2B5EF4-FFF2-40B4-BE49-F238E27FC236}">
                <a16:creationId xmlns:a16="http://schemas.microsoft.com/office/drawing/2014/main" xmlns="" id="{AA99E8EE-B494-4601-B8B7-776AEC58D8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7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2474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7D4A13-D11F-4D6F-BF06-C4FA9C1538EA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Wednesday 11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26"/>
          <a:stretch/>
        </p:blipFill>
        <p:spPr>
          <a:xfrm>
            <a:off x="7302500" y="1172228"/>
            <a:ext cx="4649727" cy="2815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37ED7-1C80-4CBE-9076-B1B1D5DE72CE}"/>
              </a:ext>
            </a:extLst>
          </p:cNvPr>
          <p:cNvSpPr txBox="1"/>
          <p:nvPr/>
        </p:nvSpPr>
        <p:spPr>
          <a:xfrm>
            <a:off x="278824" y="2835131"/>
            <a:ext cx="585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Lent, schools in England and Wales are holding fun football fundraisers to help the people of the Amazon.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498CEC-FE34-4311-8CEE-D13D3484E9C0}"/>
              </a:ext>
            </a:extLst>
          </p:cNvPr>
          <p:cNvSpPr txBox="1"/>
          <p:nvPr/>
        </p:nvSpPr>
        <p:spPr>
          <a:xfrm>
            <a:off x="-290788" y="4124753"/>
            <a:ext cx="6993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lots of ways you can do this!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E798E6-E50D-4998-8596-0D09DBF9F572}"/>
              </a:ext>
            </a:extLst>
          </p:cNvPr>
          <p:cNvSpPr/>
          <p:nvPr/>
        </p:nvSpPr>
        <p:spPr>
          <a:xfrm>
            <a:off x="6928021" y="4035460"/>
            <a:ext cx="5276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Lord, 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my support bring hope to people who are in difficulty around the world. 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they know that you are with them and that they have sisters and brothers who care for them. 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Amen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F2D239-219C-4A4F-ABD5-7FED38BC7B5A}"/>
              </a:ext>
            </a:extLst>
          </p:cNvPr>
          <p:cNvSpPr txBox="1"/>
          <p:nvPr/>
        </p:nvSpPr>
        <p:spPr>
          <a:xfrm>
            <a:off x="278824" y="1084618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9C9839-A261-4F4F-9346-5E0AFABAE6AA}"/>
              </a:ext>
            </a:extLst>
          </p:cNvPr>
          <p:cNvSpPr txBox="1"/>
          <p:nvPr/>
        </p:nvSpPr>
        <p:spPr>
          <a:xfrm>
            <a:off x="279625" y="2029311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Give</a:t>
            </a:r>
          </a:p>
        </p:txBody>
      </p:sp>
      <p:pic>
        <p:nvPicPr>
          <p:cNvPr id="14" name="Graphic 13" descr="Coins">
            <a:extLst>
              <a:ext uri="{FF2B5EF4-FFF2-40B4-BE49-F238E27FC236}">
                <a16:creationId xmlns:a16="http://schemas.microsoft.com/office/drawing/2014/main" xmlns="" id="{5F797BB0-4871-45E3-95E0-0F7252B85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9699" y="2006162"/>
            <a:ext cx="744993" cy="7449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FA977D8-63F4-4668-B24A-11CCF1C3BFD3}"/>
              </a:ext>
            </a:extLst>
          </p:cNvPr>
          <p:cNvSpPr/>
          <p:nvPr/>
        </p:nvSpPr>
        <p:spPr>
          <a:xfrm>
            <a:off x="636135" y="4729092"/>
            <a:ext cx="5317481" cy="510778"/>
          </a:xfrm>
          <a:prstGeom prst="roundRect">
            <a:avLst/>
          </a:prstGeom>
          <a:solidFill>
            <a:srgbClr val="82BE42"/>
          </a:solidFill>
          <a:ln>
            <a:solidFill>
              <a:srgbClr val="32B44C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at cafod.org.uk/primary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DEBBEE7-72F0-4720-8F8B-94358D4B0E04}"/>
              </a:ext>
            </a:extLst>
          </p:cNvPr>
          <p:cNvSpPr/>
          <p:nvPr/>
        </p:nvSpPr>
        <p:spPr>
          <a:xfrm rot="528109">
            <a:off x="9555973" y="1027326"/>
            <a:ext cx="2588315" cy="510778"/>
          </a:xfrm>
          <a:prstGeom prst="roundRect">
            <a:avLst/>
          </a:prstGeom>
          <a:solidFill>
            <a:srgbClr val="82BE42"/>
          </a:solidFill>
          <a:ln>
            <a:solidFill>
              <a:srgbClr val="32B44C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Penalty shootout!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8" name="Graphic 17" descr="Candle">
            <a:extLst>
              <a:ext uri="{FF2B5EF4-FFF2-40B4-BE49-F238E27FC236}">
                <a16:creationId xmlns:a16="http://schemas.microsoft.com/office/drawing/2014/main" xmlns="" id="{43FE2A76-EDB3-45CC-9578-858CCEAC1F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24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0746" y="252108"/>
            <a:ext cx="1024130" cy="14478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0549" y="5585817"/>
            <a:ext cx="922587" cy="13456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0867" y="5414375"/>
            <a:ext cx="1328666" cy="14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913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3620BE-95A1-4550-85CD-A4F0061AC622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Thursday 12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B6070E-4E3B-4052-B790-441FDDFD56A6}"/>
              </a:ext>
            </a:extLst>
          </p:cNvPr>
          <p:cNvSpPr txBox="1">
            <a:spLocks/>
          </p:cNvSpPr>
          <p:nvPr/>
        </p:nvSpPr>
        <p:spPr>
          <a:xfrm>
            <a:off x="210047" y="1760239"/>
            <a:ext cx="6272012" cy="44892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i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“I have come so that they may have life, and have it to the full”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John 10:10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6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Say these words together and spend some time today thinking about them.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Where do these words come from?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do they mean?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can we live by them?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2DC078-7200-4A7B-9A28-D84976F04B27}"/>
              </a:ext>
            </a:extLst>
          </p:cNvPr>
          <p:cNvSpPr txBox="1"/>
          <p:nvPr/>
        </p:nvSpPr>
        <p:spPr>
          <a:xfrm>
            <a:off x="197342" y="1161248"/>
            <a:ext cx="295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Think about…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5044" y="1911122"/>
            <a:ext cx="5340523" cy="3562577"/>
          </a:xfrm>
          <a:prstGeom prst="rect">
            <a:avLst/>
          </a:prstGeom>
        </p:spPr>
      </p:pic>
      <p:pic>
        <p:nvPicPr>
          <p:cNvPr id="6" name="Graphic 5" descr="Thought bubble">
            <a:extLst>
              <a:ext uri="{FF2B5EF4-FFF2-40B4-BE49-F238E27FC236}">
                <a16:creationId xmlns:a16="http://schemas.microsoft.com/office/drawing/2014/main" xmlns="" id="{420B276F-537D-42CC-9255-6F378F84F1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84864" y="1012303"/>
            <a:ext cx="914400" cy="914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3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7157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DAC3DB-D8F5-4568-9709-B9FA52811B43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Friday 13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lit candle&#10;&#10;Description generated with very high confidence">
            <a:extLst>
              <a:ext uri="{FF2B5EF4-FFF2-40B4-BE49-F238E27FC236}">
                <a16:creationId xmlns:a16="http://schemas.microsoft.com/office/drawing/2014/main" xmlns="" id="{40D7112E-3781-4134-96B9-103F2B0AA5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14486" y="1581666"/>
            <a:ext cx="2765987" cy="4148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D298E0-7B15-46B6-A86A-B5BF3DB2FDF1}"/>
              </a:ext>
            </a:extLst>
          </p:cNvPr>
          <p:cNvSpPr txBox="1"/>
          <p:nvPr/>
        </p:nvSpPr>
        <p:spPr>
          <a:xfrm>
            <a:off x="278824" y="1084618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pic>
        <p:nvPicPr>
          <p:cNvPr id="12" name="Graphic 11" descr="Candle">
            <a:extLst>
              <a:ext uri="{FF2B5EF4-FFF2-40B4-BE49-F238E27FC236}">
                <a16:creationId xmlns:a16="http://schemas.microsoft.com/office/drawing/2014/main" xmlns="" id="{41B94F34-D6AF-4063-B1F9-42CB3D3878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8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9FF65F16-CC3B-4F29-AB59-56AA2DF1CA5E}"/>
              </a:ext>
            </a:extLst>
          </p:cNvPr>
          <p:cNvSpPr txBox="1">
            <a:spLocks/>
          </p:cNvSpPr>
          <p:nvPr/>
        </p:nvSpPr>
        <p:spPr>
          <a:xfrm>
            <a:off x="490158" y="1902657"/>
            <a:ext cx="7561642" cy="14636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Light a candle and say a prayer so all children around the world may have the basic things in life, like enough food or clean water.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BCCD99F-E25C-4F38-8551-635C79D74EB7}"/>
              </a:ext>
            </a:extLst>
          </p:cNvPr>
          <p:cNvSpPr/>
          <p:nvPr/>
        </p:nvSpPr>
        <p:spPr>
          <a:xfrm>
            <a:off x="238790" y="3019425"/>
            <a:ext cx="83123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Loving God,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us to work together to share what we have so that everyone has what they need.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us to build a better world where each of us can become the best person we can be.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 </a:t>
            </a:r>
          </a:p>
        </p:txBody>
      </p:sp>
    </p:spTree>
    <p:extLst>
      <p:ext uri="{BB962C8B-B14F-4D97-AF65-F5344CB8AC3E}">
        <p14:creationId xmlns:p14="http://schemas.microsoft.com/office/powerpoint/2010/main" xmlns="" val="3689334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00F4B3-326B-4408-BD50-2271484CC199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Monday 16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201236-DCF4-46FD-B440-B7ADBEF9C212}"/>
              </a:ext>
            </a:extLst>
          </p:cNvPr>
          <p:cNvSpPr txBox="1"/>
          <p:nvPr/>
        </p:nvSpPr>
        <p:spPr>
          <a:xfrm>
            <a:off x="33467" y="1857143"/>
            <a:ext cx="70754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Wanem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She lives in Brazil. She is part of a group called the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Kanamari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people, who live in the Amazon.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CAFOD has supported people like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Wanem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learn about their rights.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says, “Today we suffer more and more from seeing our land reduced and trees cut down.”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have been learning about what rights they have, and how to defend the land.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46" t="16616" r="16808" b="-263"/>
          <a:stretch/>
        </p:blipFill>
        <p:spPr>
          <a:xfrm>
            <a:off x="8643857" y="1045888"/>
            <a:ext cx="3368626" cy="2740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5E9517-19B2-42DC-954D-D013B59E982E}"/>
              </a:ext>
            </a:extLst>
          </p:cNvPr>
          <p:cNvSpPr/>
          <p:nvPr/>
        </p:nvSpPr>
        <p:spPr>
          <a:xfrm>
            <a:off x="7567308" y="4083849"/>
            <a:ext cx="4551618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Loving God, </a:t>
            </a: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fill our hearts with compassion for the earth and all its peoples. Lead us to be good neighbours to all who are in need. </a:t>
            </a: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1A4C43-283F-4BB2-A18D-8B7BADC7DE70}"/>
              </a:ext>
            </a:extLst>
          </p:cNvPr>
          <p:cNvSpPr txBox="1"/>
          <p:nvPr/>
        </p:nvSpPr>
        <p:spPr>
          <a:xfrm>
            <a:off x="166817" y="105100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pic>
        <p:nvPicPr>
          <p:cNvPr id="9" name="Graphic 8" descr="Candle">
            <a:extLst>
              <a:ext uri="{FF2B5EF4-FFF2-40B4-BE49-F238E27FC236}">
                <a16:creationId xmlns:a16="http://schemas.microsoft.com/office/drawing/2014/main" xmlns="" id="{C91ED5C0-7927-453F-82DD-8B3E167685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5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806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B1B8A-A7E1-4538-BBEE-D060B1C6C440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Tuesday 17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A fire hydrant in the grass&#10;&#10;Description generated with very high confidence">
            <a:extLst>
              <a:ext uri="{FF2B5EF4-FFF2-40B4-BE49-F238E27FC236}">
                <a16:creationId xmlns:a16="http://schemas.microsoft.com/office/drawing/2014/main" xmlns="" id="{61C43F58-F840-4FAF-86B6-23C4EAFB8B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84516" y="1617604"/>
            <a:ext cx="5671457" cy="3780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A33FD0-36F4-454A-BF8C-CA6BC9C99341}"/>
              </a:ext>
            </a:extLst>
          </p:cNvPr>
          <p:cNvSpPr txBox="1"/>
          <p:nvPr/>
        </p:nvSpPr>
        <p:spPr>
          <a:xfrm>
            <a:off x="328285" y="1124199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815DFB81-73C1-473A-83E3-66F5B7AD4A4C}"/>
              </a:ext>
            </a:extLst>
          </p:cNvPr>
          <p:cNvSpPr txBox="1">
            <a:spLocks/>
          </p:cNvSpPr>
          <p:nvPr/>
        </p:nvSpPr>
        <p:spPr>
          <a:xfrm>
            <a:off x="434315" y="3229918"/>
            <a:ext cx="4844143" cy="144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Reflect on one of the Stations of the Cross today. </a:t>
            </a:r>
          </a:p>
        </p:txBody>
      </p:sp>
      <p:pic>
        <p:nvPicPr>
          <p:cNvPr id="8" name="Graphic 7" descr="Candle">
            <a:extLst>
              <a:ext uri="{FF2B5EF4-FFF2-40B4-BE49-F238E27FC236}">
                <a16:creationId xmlns:a16="http://schemas.microsoft.com/office/drawing/2014/main" xmlns="" id="{09BC32DD-564B-4E9E-84FE-A5349AEB80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9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420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4499AC-5DDE-4896-9D19-A9C11BDCFDAA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Wednesday 18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4675" y="1035904"/>
            <a:ext cx="4535185" cy="3025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955FEA-B39F-4DFD-BAFF-A5145829C7ED}"/>
              </a:ext>
            </a:extLst>
          </p:cNvPr>
          <p:cNvSpPr/>
          <p:nvPr/>
        </p:nvSpPr>
        <p:spPr>
          <a:xfrm>
            <a:off x="6915321" y="4060860"/>
            <a:ext cx="5276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Lord, 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my support bring hope to people who are in difficulty around the world. 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they know that you are with them and that they have sisters and brothers who care for them. 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Amen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99C1267-24BA-47EC-A831-E3BB00429FAB}"/>
              </a:ext>
            </a:extLst>
          </p:cNvPr>
          <p:cNvSpPr txBox="1"/>
          <p:nvPr/>
        </p:nvSpPr>
        <p:spPr>
          <a:xfrm>
            <a:off x="278824" y="1172247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39873E-66B6-4D4D-BCC6-A211F4AF4E6D}"/>
              </a:ext>
            </a:extLst>
          </p:cNvPr>
          <p:cNvSpPr txBox="1"/>
          <p:nvPr/>
        </p:nvSpPr>
        <p:spPr>
          <a:xfrm>
            <a:off x="279625" y="211694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Give</a:t>
            </a:r>
          </a:p>
        </p:txBody>
      </p:sp>
      <p:pic>
        <p:nvPicPr>
          <p:cNvPr id="13" name="Graphic 12" descr="Coins">
            <a:extLst>
              <a:ext uri="{FF2B5EF4-FFF2-40B4-BE49-F238E27FC236}">
                <a16:creationId xmlns:a16="http://schemas.microsoft.com/office/drawing/2014/main" xmlns="" id="{8CAE8C4C-BDB8-418E-AA1B-6B44AF0F63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52355" y="2096439"/>
            <a:ext cx="744993" cy="7449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D2A3163-D3AC-439D-8BCC-25618270A315}"/>
              </a:ext>
            </a:extLst>
          </p:cNvPr>
          <p:cNvSpPr/>
          <p:nvPr/>
        </p:nvSpPr>
        <p:spPr>
          <a:xfrm rot="528109">
            <a:off x="9717601" y="1027327"/>
            <a:ext cx="2265063" cy="510778"/>
          </a:xfrm>
          <a:prstGeom prst="roundRect">
            <a:avLst/>
          </a:prstGeom>
          <a:solidFill>
            <a:srgbClr val="82BE42"/>
          </a:solidFill>
          <a:ln>
            <a:solidFill>
              <a:srgbClr val="32B44C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Finger football!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7" name="Graphic 16" descr="Candle">
            <a:extLst>
              <a:ext uri="{FF2B5EF4-FFF2-40B4-BE49-F238E27FC236}">
                <a16:creationId xmlns:a16="http://schemas.microsoft.com/office/drawing/2014/main" xmlns="" id="{6C711241-8473-46F6-BEFE-DF11F7CDF6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23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0746" y="252108"/>
            <a:ext cx="1024130" cy="144780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9337ED7-1C80-4CBE-9076-B1B1D5DE72CE}"/>
              </a:ext>
            </a:extLst>
          </p:cNvPr>
          <p:cNvSpPr txBox="1"/>
          <p:nvPr/>
        </p:nvSpPr>
        <p:spPr>
          <a:xfrm>
            <a:off x="278824" y="2835131"/>
            <a:ext cx="585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Lent, schools in England and Wales are holding fun football fundraisers to help the people of the Amazon.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0498CEC-FE34-4311-8CEE-D13D3484E9C0}"/>
              </a:ext>
            </a:extLst>
          </p:cNvPr>
          <p:cNvSpPr txBox="1"/>
          <p:nvPr/>
        </p:nvSpPr>
        <p:spPr>
          <a:xfrm>
            <a:off x="-290788" y="4124753"/>
            <a:ext cx="6993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lots of ways you can do this!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0549" y="5585817"/>
            <a:ext cx="922587" cy="13456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0867" y="5414375"/>
            <a:ext cx="1328666" cy="1456093"/>
          </a:xfrm>
          <a:prstGeom prst="rect">
            <a:avLst/>
          </a:prstGeom>
        </p:spPr>
      </p:pic>
      <p:sp>
        <p:nvSpPr>
          <p:cNvPr id="34" name="Rectangle: Rounded Corners 14">
            <a:hlinkClick r:id="rId15"/>
            <a:extLst>
              <a:ext uri="{FF2B5EF4-FFF2-40B4-BE49-F238E27FC236}">
                <a16:creationId xmlns:a16="http://schemas.microsoft.com/office/drawing/2014/main" xmlns="" id="{5FA977D8-63F4-4668-B24A-11CCF1C3BFD3}"/>
              </a:ext>
            </a:extLst>
          </p:cNvPr>
          <p:cNvSpPr/>
          <p:nvPr/>
        </p:nvSpPr>
        <p:spPr>
          <a:xfrm>
            <a:off x="636135" y="4729092"/>
            <a:ext cx="5317481" cy="510778"/>
          </a:xfrm>
          <a:prstGeom prst="roundRect">
            <a:avLst/>
          </a:prstGeom>
          <a:solidFill>
            <a:srgbClr val="82BE42"/>
          </a:solidFill>
          <a:ln>
            <a:solidFill>
              <a:srgbClr val="32B44C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at cafod.org.uk/primary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237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935BCA-C820-4D90-BC9C-E761C0A1C778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Thursday 19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xmlns="" id="{2740AE19-0B25-43CF-8B42-0E942BB40C7E}"/>
              </a:ext>
            </a:extLst>
          </p:cNvPr>
          <p:cNvSpPr txBox="1">
            <a:spLocks/>
          </p:cNvSpPr>
          <p:nvPr/>
        </p:nvSpPr>
        <p:spPr>
          <a:xfrm>
            <a:off x="157853" y="1856898"/>
            <a:ext cx="6576322" cy="469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action will you take to show kindness to others today?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Think of at least three things you can do today and during the next week of Lent. 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You could think of three different people to show kindness to, maybe someone you don’t always get on with or someone you wouldn’t normally talk to.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3DE660-13AF-4D2A-BA93-F7A905CB841F}"/>
              </a:ext>
            </a:extLst>
          </p:cNvPr>
          <p:cNvSpPr txBox="1"/>
          <p:nvPr/>
        </p:nvSpPr>
        <p:spPr>
          <a:xfrm>
            <a:off x="424255" y="1197422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3781">
            <a:off x="6974593" y="1320225"/>
            <a:ext cx="3859450" cy="2572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09096">
            <a:off x="8115300" y="4224984"/>
            <a:ext cx="3427476" cy="2286414"/>
          </a:xfrm>
          <a:prstGeom prst="rect">
            <a:avLst/>
          </a:prstGeom>
        </p:spPr>
      </p:pic>
      <p:pic>
        <p:nvPicPr>
          <p:cNvPr id="7" name="Graphic 6" descr="Dance">
            <a:extLst>
              <a:ext uri="{FF2B5EF4-FFF2-40B4-BE49-F238E27FC236}">
                <a16:creationId xmlns:a16="http://schemas.microsoft.com/office/drawing/2014/main" xmlns="" id="{2B773AEA-EE42-4D0F-B290-788AA1AFFD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69767" y="1032609"/>
            <a:ext cx="914400" cy="914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4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158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F0DC00-E23B-4B04-BBBC-4D50BE760C37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Friday 20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5437960-F9BC-461F-A622-91FA2D12A734}"/>
              </a:ext>
            </a:extLst>
          </p:cNvPr>
          <p:cNvSpPr txBox="1">
            <a:spLocks/>
          </p:cNvSpPr>
          <p:nvPr/>
        </p:nvSpPr>
        <p:spPr>
          <a:xfrm>
            <a:off x="751677" y="2482826"/>
            <a:ext cx="5992023" cy="3177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Today is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International Day of Happiness.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action will you take to show kindness to others?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Think of at least three things you can do today and during the next week of Lent to help bring happiness to other people.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91" r="11163"/>
          <a:stretch/>
        </p:blipFill>
        <p:spPr>
          <a:xfrm>
            <a:off x="8173039" y="1504521"/>
            <a:ext cx="3073139" cy="4137610"/>
          </a:xfrm>
          <a:prstGeom prst="rect">
            <a:avLst/>
          </a:prstGeom>
        </p:spPr>
      </p:pic>
      <p:pic>
        <p:nvPicPr>
          <p:cNvPr id="7" name="Graphic 6" descr="Dance">
            <a:extLst>
              <a:ext uri="{FF2B5EF4-FFF2-40B4-BE49-F238E27FC236}">
                <a16:creationId xmlns:a16="http://schemas.microsoft.com/office/drawing/2014/main" xmlns="" id="{443453AF-21C9-41E8-8F14-E8DE45041F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69767" y="1032609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58E3B5-7AB4-4641-B898-006F97B7619F}"/>
              </a:ext>
            </a:extLst>
          </p:cNvPr>
          <p:cNvSpPr txBox="1"/>
          <p:nvPr/>
        </p:nvSpPr>
        <p:spPr>
          <a:xfrm>
            <a:off x="424255" y="1197422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5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029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D08731-B08F-481F-B366-273145097251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1F17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Wednesday 26 February</a:t>
            </a:r>
            <a:endParaRPr lang="en-GB" sz="3600" i="1" dirty="0">
              <a:solidFill>
                <a:srgbClr val="1F17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540B69-F909-4037-9C60-FBFC3CFCFDCF}"/>
              </a:ext>
            </a:extLst>
          </p:cNvPr>
          <p:cNvSpPr txBox="1"/>
          <p:nvPr/>
        </p:nvSpPr>
        <p:spPr>
          <a:xfrm>
            <a:off x="150954" y="1095589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Think about…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D58EB9-4312-49F0-82B0-7FD88B6618BB}"/>
              </a:ext>
            </a:extLst>
          </p:cNvPr>
          <p:cNvSpPr/>
          <p:nvPr/>
        </p:nvSpPr>
        <p:spPr>
          <a:xfrm>
            <a:off x="233714" y="1972177"/>
            <a:ext cx="5702300" cy="34163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l"/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 Lent begins, we remember how Jesus spent 40 days in the desert. </a:t>
            </a:r>
          </a:p>
          <a:p>
            <a:pPr algn="l"/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While Jesus was in the desert he had very little to eat or drink. </a:t>
            </a:r>
          </a:p>
          <a:p>
            <a:pPr algn="l"/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There are many people around the world who do not have the rights to basic things like enough food or clean water. </a:t>
            </a:r>
          </a:p>
        </p:txBody>
      </p:sp>
      <p:sp>
        <p:nvSpPr>
          <p:cNvPr id="7" name="Rounded Rectangle 6">
            <a:hlinkClick r:id="rId2"/>
            <a:extLst>
              <a:ext uri="{FF2B5EF4-FFF2-40B4-BE49-F238E27FC236}">
                <a16:creationId xmlns:a16="http://schemas.microsoft.com/office/drawing/2014/main" xmlns="" id="{11332633-3452-407D-8DC5-16EAC58D7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621" y="5604397"/>
            <a:ext cx="4837085" cy="1057000"/>
          </a:xfrm>
          <a:prstGeom prst="roundRect">
            <a:avLst>
              <a:gd name="adj" fmla="val 16667"/>
            </a:avLst>
          </a:prstGeom>
          <a:solidFill>
            <a:srgbClr val="84BE43"/>
          </a:solidFill>
          <a:ln w="9525" algn="ctr">
            <a:solidFill>
              <a:srgbClr val="26369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</a:t>
            </a: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Lent liturgy (perfect for Ash Wednesday)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66F8076-B2C9-480C-8325-C871581F1A2F}"/>
              </a:ext>
            </a:extLst>
          </p:cNvPr>
          <p:cNvSpPr/>
          <p:nvPr/>
        </p:nvSpPr>
        <p:spPr>
          <a:xfrm>
            <a:off x="6952041" y="4188168"/>
            <a:ext cx="5006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Throughout Lent we will think about our neighbours around the world who are defending their rights.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FDC077-D152-4A8F-8FF4-271FEDB6D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23551">
            <a:off x="7464407" y="780197"/>
            <a:ext cx="4730785" cy="3153856"/>
          </a:xfrm>
          <a:prstGeom prst="rect">
            <a:avLst/>
          </a:prstGeom>
        </p:spPr>
      </p:pic>
      <p:pic>
        <p:nvPicPr>
          <p:cNvPr id="10" name="Graphic 9" descr="Thought bubble">
            <a:extLst>
              <a:ext uri="{FF2B5EF4-FFF2-40B4-BE49-F238E27FC236}">
                <a16:creationId xmlns:a16="http://schemas.microsoft.com/office/drawing/2014/main" xmlns="" id="{9DCEE9B5-35ED-4F87-AD16-E6338D76D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84864" y="1012303"/>
            <a:ext cx="914400" cy="914400"/>
          </a:xfrm>
          <a:prstGeom prst="rect">
            <a:avLst/>
          </a:prstGeom>
        </p:spPr>
      </p:pic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4817CF-142C-4845-9B27-E672B9CF64C7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Monday 23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44FE12-6A4F-4A1B-93B0-811C1DF15B45}"/>
              </a:ext>
            </a:extLst>
          </p:cNvPr>
          <p:cNvSpPr txBox="1"/>
          <p:nvPr/>
        </p:nvSpPr>
        <p:spPr>
          <a:xfrm>
            <a:off x="278824" y="1797927"/>
            <a:ext cx="69882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Fr Edwin. He lives in Colombia. He has been helping people living in the Amazon area for many years.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area the people live in is under threat from mining companies.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says “The wealth of these people is breathtaking. Mining would cause serious damage to the community and water sources.”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339" y="953186"/>
            <a:ext cx="4232661" cy="28187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D3A376-0AF2-40CB-BFE4-F77792ACB9CC}"/>
              </a:ext>
            </a:extLst>
          </p:cNvPr>
          <p:cNvSpPr txBox="1"/>
          <p:nvPr/>
        </p:nvSpPr>
        <p:spPr>
          <a:xfrm>
            <a:off x="278824" y="1084618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868D85B-6048-46B6-BA3F-9B52C3FEE1A6}"/>
              </a:ext>
            </a:extLst>
          </p:cNvPr>
          <p:cNvSpPr/>
          <p:nvPr/>
        </p:nvSpPr>
        <p:spPr>
          <a:xfrm>
            <a:off x="7640382" y="4288140"/>
            <a:ext cx="4551618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Loving God, </a:t>
            </a: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fill our hearts with compassion for the earth and all its peoples. Lead us to be good neighbours to all who are in need. </a:t>
            </a: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 descr="Candle">
            <a:extLst>
              <a:ext uri="{FF2B5EF4-FFF2-40B4-BE49-F238E27FC236}">
                <a16:creationId xmlns:a16="http://schemas.microsoft.com/office/drawing/2014/main" xmlns="" id="{068AAC8F-E982-43C8-8A28-11ED297C99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5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621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F64D02-42E4-4EF1-AEAE-741D39126ED4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Tuesday 24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9FB0F-AAD4-496E-826F-8E6C1D2A5AE0}"/>
              </a:ext>
            </a:extLst>
          </p:cNvPr>
          <p:cNvSpPr txBox="1">
            <a:spLocks/>
          </p:cNvSpPr>
          <p:nvPr/>
        </p:nvSpPr>
        <p:spPr>
          <a:xfrm>
            <a:off x="492921" y="3308073"/>
            <a:ext cx="4844143" cy="144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Reflect on one of the Stations of the Cross today. </a:t>
            </a:r>
          </a:p>
        </p:txBody>
      </p:sp>
      <p:pic>
        <p:nvPicPr>
          <p:cNvPr id="4" name="Picture 3" descr="A fire hydrant in the grass&#10;&#10;Description generated with very high confidence">
            <a:extLst>
              <a:ext uri="{FF2B5EF4-FFF2-40B4-BE49-F238E27FC236}">
                <a16:creationId xmlns:a16="http://schemas.microsoft.com/office/drawing/2014/main" xmlns="" id="{778F3F98-74EE-4C47-B1A6-F844306BFB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84516" y="1617604"/>
            <a:ext cx="5671457" cy="3780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BA7F1B-D531-4F65-8D77-2769A7D5B75D}"/>
              </a:ext>
            </a:extLst>
          </p:cNvPr>
          <p:cNvSpPr txBox="1"/>
          <p:nvPr/>
        </p:nvSpPr>
        <p:spPr>
          <a:xfrm>
            <a:off x="395219" y="1181154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pic>
        <p:nvPicPr>
          <p:cNvPr id="8" name="Graphic 7" descr="Candle">
            <a:extLst>
              <a:ext uri="{FF2B5EF4-FFF2-40B4-BE49-F238E27FC236}">
                <a16:creationId xmlns:a16="http://schemas.microsoft.com/office/drawing/2014/main" xmlns="" id="{AE53C6B2-AE03-45C0-8A74-BA506A3585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4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360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EF686C-B595-44FC-B947-8947A0EDFC5C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2225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Wednesday 25 March</a:t>
            </a:r>
            <a:endParaRPr lang="en-GB" sz="3600" i="1" dirty="0">
              <a:solidFill>
                <a:srgbClr val="2225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0A574A-EC55-455B-B7DF-AE8225A8E333}"/>
              </a:ext>
            </a:extLst>
          </p:cNvPr>
          <p:cNvSpPr txBox="1"/>
          <p:nvPr/>
        </p:nvSpPr>
        <p:spPr>
          <a:xfrm>
            <a:off x="3852929" y="1592541"/>
            <a:ext cx="34320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Today we celebrate a special day called the Annunciation.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It’s the day when we celebrate the angel Gabriel visiting Mary to tell her the good news that she would be the mother of Jesus.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00171A-F85C-472A-B648-C7C85124DD12}"/>
              </a:ext>
            </a:extLst>
          </p:cNvPr>
          <p:cNvSpPr txBox="1"/>
          <p:nvPr/>
        </p:nvSpPr>
        <p:spPr>
          <a:xfrm>
            <a:off x="7931149" y="1727706"/>
            <a:ext cx="38481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Let us pray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Hail Mary, full of grace, the Lord is with thee;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blessed art thou among women, and blessed is the fruit of thy womb, Jesus. 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A9BF89-011D-4809-9AB7-A03503C3FB71}"/>
              </a:ext>
            </a:extLst>
          </p:cNvPr>
          <p:cNvSpPr txBox="1"/>
          <p:nvPr/>
        </p:nvSpPr>
        <p:spPr>
          <a:xfrm>
            <a:off x="176412" y="1106021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923" y="1870200"/>
            <a:ext cx="3565422" cy="23772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10DA78B-69AE-42CC-9D50-F74CEDF181D8}"/>
              </a:ext>
            </a:extLst>
          </p:cNvPr>
          <p:cNvSpPr/>
          <p:nvPr/>
        </p:nvSpPr>
        <p:spPr>
          <a:xfrm>
            <a:off x="7492999" y="4593363"/>
            <a:ext cx="4699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Holy Mary Mother of God,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 for us sinners,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now and at the hour of our death.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Amen</a:t>
            </a:r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xmlns="" id="{BA7C3BE0-3CE7-44C7-AAB0-8DE351EC218A}"/>
              </a:ext>
            </a:extLst>
          </p:cNvPr>
          <p:cNvSpPr/>
          <p:nvPr/>
        </p:nvSpPr>
        <p:spPr>
          <a:xfrm>
            <a:off x="115923" y="4330767"/>
            <a:ext cx="3528977" cy="1006928"/>
          </a:xfrm>
          <a:prstGeom prst="roundRect">
            <a:avLst/>
          </a:prstGeom>
          <a:solidFill>
            <a:srgbClr val="82B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Find our annunciation resources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here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 descr="Candle">
            <a:extLst>
              <a:ext uri="{FF2B5EF4-FFF2-40B4-BE49-F238E27FC236}">
                <a16:creationId xmlns:a16="http://schemas.microsoft.com/office/drawing/2014/main" xmlns="" id="{A59A74C7-44D1-46DA-9DD8-FDD9191B90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8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9823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1C83F7-51F0-44B7-ADDE-B22275FF329F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Thursday 26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2294" y="1035905"/>
            <a:ext cx="4461091" cy="29759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5B846EB-AA55-4230-A3FC-31230FFAF140}"/>
              </a:ext>
            </a:extLst>
          </p:cNvPr>
          <p:cNvSpPr/>
          <p:nvPr/>
        </p:nvSpPr>
        <p:spPr>
          <a:xfrm>
            <a:off x="6915321" y="4060860"/>
            <a:ext cx="5276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Lord, 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my support bring hope to people who are in difficulty around the world. 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they know that you are with them and that they have sisters and brothers who care for them. 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Amen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5F7726-0A38-415D-A1C0-609CE837CD9D}"/>
              </a:ext>
            </a:extLst>
          </p:cNvPr>
          <p:cNvSpPr txBox="1"/>
          <p:nvPr/>
        </p:nvSpPr>
        <p:spPr>
          <a:xfrm>
            <a:off x="278824" y="1084618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FD5A4E-EE57-40FA-827A-F495CAA15AEF}"/>
              </a:ext>
            </a:extLst>
          </p:cNvPr>
          <p:cNvSpPr txBox="1"/>
          <p:nvPr/>
        </p:nvSpPr>
        <p:spPr>
          <a:xfrm>
            <a:off x="279625" y="2029311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Give</a:t>
            </a:r>
          </a:p>
        </p:txBody>
      </p:sp>
      <p:pic>
        <p:nvPicPr>
          <p:cNvPr id="12" name="Graphic 11" descr="Coins">
            <a:extLst>
              <a:ext uri="{FF2B5EF4-FFF2-40B4-BE49-F238E27FC236}">
                <a16:creationId xmlns:a16="http://schemas.microsoft.com/office/drawing/2014/main" xmlns="" id="{A3F360BE-8570-401D-920F-197686083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2355" y="1981620"/>
            <a:ext cx="744993" cy="74499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E9A1FB0-68EA-4F90-AAE2-62F8D90D812A}"/>
              </a:ext>
            </a:extLst>
          </p:cNvPr>
          <p:cNvSpPr/>
          <p:nvPr/>
        </p:nvSpPr>
        <p:spPr>
          <a:xfrm rot="226081">
            <a:off x="8322865" y="717900"/>
            <a:ext cx="3818379" cy="510778"/>
          </a:xfrm>
          <a:prstGeom prst="roundRect">
            <a:avLst/>
          </a:prstGeom>
          <a:solidFill>
            <a:srgbClr val="82BE42"/>
          </a:solidFill>
          <a:ln>
            <a:solidFill>
              <a:srgbClr val="32B44C"/>
            </a:solidFill>
          </a:ln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Uppie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competition!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Graphic 15" descr="Candle">
            <a:extLst>
              <a:ext uri="{FF2B5EF4-FFF2-40B4-BE49-F238E27FC236}">
                <a16:creationId xmlns:a16="http://schemas.microsoft.com/office/drawing/2014/main" xmlns="" id="{81164612-1943-4BB4-AE7A-B43B4659E7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2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0746" y="252108"/>
            <a:ext cx="1024130" cy="14478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9337ED7-1C80-4CBE-9076-B1B1D5DE72CE}"/>
              </a:ext>
            </a:extLst>
          </p:cNvPr>
          <p:cNvSpPr txBox="1"/>
          <p:nvPr/>
        </p:nvSpPr>
        <p:spPr>
          <a:xfrm>
            <a:off x="278824" y="2835131"/>
            <a:ext cx="585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Lent, schools in England and Wales are holding fun football fundraisers to help the people of the Amazon.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0498CEC-FE34-4311-8CEE-D13D3484E9C0}"/>
              </a:ext>
            </a:extLst>
          </p:cNvPr>
          <p:cNvSpPr txBox="1"/>
          <p:nvPr/>
        </p:nvSpPr>
        <p:spPr>
          <a:xfrm>
            <a:off x="-290788" y="4124753"/>
            <a:ext cx="6993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lots of ways you can do this!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Rectangle: Rounded Corners 14">
            <a:hlinkClick r:id="rId13"/>
            <a:extLst>
              <a:ext uri="{FF2B5EF4-FFF2-40B4-BE49-F238E27FC236}">
                <a16:creationId xmlns:a16="http://schemas.microsoft.com/office/drawing/2014/main" xmlns="" id="{5FA977D8-63F4-4668-B24A-11CCF1C3BFD3}"/>
              </a:ext>
            </a:extLst>
          </p:cNvPr>
          <p:cNvSpPr/>
          <p:nvPr/>
        </p:nvSpPr>
        <p:spPr>
          <a:xfrm>
            <a:off x="636135" y="4729092"/>
            <a:ext cx="5317481" cy="510778"/>
          </a:xfrm>
          <a:prstGeom prst="roundRect">
            <a:avLst/>
          </a:prstGeom>
          <a:solidFill>
            <a:srgbClr val="82BE42"/>
          </a:solidFill>
          <a:ln>
            <a:solidFill>
              <a:srgbClr val="32B44C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at cafod.org.uk/primary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726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2934FD-9DEE-451F-9CF6-77F326D7AD09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Friday 27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lit candle&#10;&#10;Description generated with very high confidence">
            <a:extLst>
              <a:ext uri="{FF2B5EF4-FFF2-40B4-BE49-F238E27FC236}">
                <a16:creationId xmlns:a16="http://schemas.microsoft.com/office/drawing/2014/main" xmlns="" id="{40D7112E-3781-4134-96B9-103F2B0AA5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14486" y="1581666"/>
            <a:ext cx="2765987" cy="4148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74F5AC-CC88-49C5-9D62-26D9C4C0DD24}"/>
              </a:ext>
            </a:extLst>
          </p:cNvPr>
          <p:cNvSpPr txBox="1"/>
          <p:nvPr/>
        </p:nvSpPr>
        <p:spPr>
          <a:xfrm>
            <a:off x="278824" y="1084618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pic>
        <p:nvPicPr>
          <p:cNvPr id="12" name="Graphic 11" descr="Candle">
            <a:extLst>
              <a:ext uri="{FF2B5EF4-FFF2-40B4-BE49-F238E27FC236}">
                <a16:creationId xmlns:a16="http://schemas.microsoft.com/office/drawing/2014/main" xmlns="" id="{7323B73B-6A34-4E26-9263-48F4F939E4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8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9FF65F16-CC3B-4F29-AB59-56AA2DF1CA5E}"/>
              </a:ext>
            </a:extLst>
          </p:cNvPr>
          <p:cNvSpPr txBox="1">
            <a:spLocks/>
          </p:cNvSpPr>
          <p:nvPr/>
        </p:nvSpPr>
        <p:spPr>
          <a:xfrm>
            <a:off x="490158" y="1902657"/>
            <a:ext cx="7561642" cy="14636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Light a candle and say a prayer so all children around the world may have the basic things in life, like enough food or clean water.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BCCD99F-E25C-4F38-8551-635C79D74EB7}"/>
              </a:ext>
            </a:extLst>
          </p:cNvPr>
          <p:cNvSpPr/>
          <p:nvPr/>
        </p:nvSpPr>
        <p:spPr>
          <a:xfrm>
            <a:off x="238790" y="3019425"/>
            <a:ext cx="83123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Loving God,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us to work together to share what we have so that everyone has what they need.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us to build a better world where each of us can become the best person we can be.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 </a:t>
            </a:r>
          </a:p>
        </p:txBody>
      </p:sp>
    </p:spTree>
    <p:extLst>
      <p:ext uri="{BB962C8B-B14F-4D97-AF65-F5344CB8AC3E}">
        <p14:creationId xmlns:p14="http://schemas.microsoft.com/office/powerpoint/2010/main" xmlns="" val="548718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8095C1-3155-45C2-8727-AD75E1D4F5BB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Monday 30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2B8E8E-17D9-42EE-8671-61FEF8108112}"/>
              </a:ext>
            </a:extLst>
          </p:cNvPr>
          <p:cNvSpPr/>
          <p:nvPr/>
        </p:nvSpPr>
        <p:spPr>
          <a:xfrm>
            <a:off x="1517137" y="2423943"/>
            <a:ext cx="44821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Easter is nearly here. </a:t>
            </a: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Start getting ready by making Easter cards for your family and friends.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C930D9-A889-4344-8367-A09234BDEB84}"/>
              </a:ext>
            </a:extLst>
          </p:cNvPr>
          <p:cNvSpPr txBox="1"/>
          <p:nvPr/>
        </p:nvSpPr>
        <p:spPr>
          <a:xfrm>
            <a:off x="404146" y="1133631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4BB658-E418-45B1-AB37-BC8F537ECC7D}"/>
              </a:ext>
            </a:extLst>
          </p:cNvPr>
          <p:cNvSpPr/>
          <p:nvPr/>
        </p:nvSpPr>
        <p:spPr>
          <a:xfrm>
            <a:off x="8337550" y="3578500"/>
            <a:ext cx="3784600" cy="31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Creator God,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 our eyes to see your love throughout creation.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Inspire us to treat creation and each other as you would, with respect.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Amen.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xmlns="" id="{6D1883C3-9D5B-41E2-90EA-2E6E4F774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6378" y="980239"/>
            <a:ext cx="3799554" cy="2533036"/>
          </a:xfrm>
          <a:prstGeom prst="rect">
            <a:avLst/>
          </a:prstGeom>
        </p:spPr>
      </p:pic>
      <p:pic>
        <p:nvPicPr>
          <p:cNvPr id="8" name="Graphic 7" descr="Dance">
            <a:extLst>
              <a:ext uri="{FF2B5EF4-FFF2-40B4-BE49-F238E27FC236}">
                <a16:creationId xmlns:a16="http://schemas.microsoft.com/office/drawing/2014/main" xmlns="" id="{25250CD2-9CAB-4C1B-91C9-64904380A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20619" y="1051154"/>
            <a:ext cx="914400" cy="914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5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399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9D6053-7FD5-467F-9D30-1FEE553A78DB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Tuesday 31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650C78-3B4E-4483-BF26-7FDBC7BB2F58}"/>
              </a:ext>
            </a:extLst>
          </p:cNvPr>
          <p:cNvSpPr txBox="1">
            <a:spLocks/>
          </p:cNvSpPr>
          <p:nvPr/>
        </p:nvSpPr>
        <p:spPr>
          <a:xfrm>
            <a:off x="471419" y="3101427"/>
            <a:ext cx="4844143" cy="144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Reflect on one of the Stations of the Cross today. </a:t>
            </a:r>
          </a:p>
        </p:txBody>
      </p:sp>
      <p:pic>
        <p:nvPicPr>
          <p:cNvPr id="4" name="Picture 3" descr="A fire hydrant in the grass&#10;&#10;Description generated with very high confidence">
            <a:extLst>
              <a:ext uri="{FF2B5EF4-FFF2-40B4-BE49-F238E27FC236}">
                <a16:creationId xmlns:a16="http://schemas.microsoft.com/office/drawing/2014/main" xmlns="" id="{4E50C607-D63C-4EFB-84EF-7A26EDF71B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84516" y="1617604"/>
            <a:ext cx="5671457" cy="3780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9B8FB6-D370-444D-8129-613B2D7B069C}"/>
              </a:ext>
            </a:extLst>
          </p:cNvPr>
          <p:cNvSpPr txBox="1"/>
          <p:nvPr/>
        </p:nvSpPr>
        <p:spPr>
          <a:xfrm>
            <a:off x="471419" y="1181154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pic>
        <p:nvPicPr>
          <p:cNvPr id="8" name="Graphic 7" descr="Candle">
            <a:extLst>
              <a:ext uri="{FF2B5EF4-FFF2-40B4-BE49-F238E27FC236}">
                <a16:creationId xmlns:a16="http://schemas.microsoft.com/office/drawing/2014/main" xmlns="" id="{577DF6AA-1F47-4903-84D1-5A395EA23A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4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642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6ADB38-B7D3-47FD-988F-067F5FB910CE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Wednesday 1 April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80D408-D431-4A21-B1B1-0F931A652DD4}"/>
              </a:ext>
            </a:extLst>
          </p:cNvPr>
          <p:cNvSpPr txBox="1"/>
          <p:nvPr/>
        </p:nvSpPr>
        <p:spPr>
          <a:xfrm>
            <a:off x="651784" y="2189767"/>
            <a:ext cx="4675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still time to hold your fun football fundraiser this Lent.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9067" y="1035904"/>
            <a:ext cx="3781895" cy="2522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67" b="16977"/>
          <a:stretch/>
        </p:blipFill>
        <p:spPr>
          <a:xfrm>
            <a:off x="444627" y="3978111"/>
            <a:ext cx="2720773" cy="2450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4385" r="6186"/>
          <a:stretch/>
        </p:blipFill>
        <p:spPr>
          <a:xfrm>
            <a:off x="3644900" y="3978111"/>
            <a:ext cx="2620652" cy="2474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50" t="20662" r="18943"/>
          <a:stretch/>
        </p:blipFill>
        <p:spPr>
          <a:xfrm>
            <a:off x="6664751" y="3978110"/>
            <a:ext cx="2680540" cy="2450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7299" y="3978585"/>
            <a:ext cx="1633663" cy="2450494"/>
          </a:xfrm>
          <a:prstGeom prst="rect">
            <a:avLst/>
          </a:prstGeom>
        </p:spPr>
      </p:pic>
      <p:sp>
        <p:nvSpPr>
          <p:cNvPr id="11" name="Rectangle: Rounded Corners 10">
            <a:hlinkClick r:id="rId7"/>
            <a:extLst>
              <a:ext uri="{FF2B5EF4-FFF2-40B4-BE49-F238E27FC236}">
                <a16:creationId xmlns:a16="http://schemas.microsoft.com/office/drawing/2014/main" xmlns="" id="{BC528F72-7983-4265-86E6-66C428B510B2}"/>
              </a:ext>
            </a:extLst>
          </p:cNvPr>
          <p:cNvSpPr/>
          <p:nvPr/>
        </p:nvSpPr>
        <p:spPr>
          <a:xfrm>
            <a:off x="331038" y="3147113"/>
            <a:ext cx="5317481" cy="510778"/>
          </a:xfrm>
          <a:prstGeom prst="roundRect">
            <a:avLst/>
          </a:prstGeom>
          <a:solidFill>
            <a:srgbClr val="82BE42"/>
          </a:solidFill>
          <a:ln>
            <a:solidFill>
              <a:srgbClr val="32B44C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at cafod.org.uk/primary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752A65-F54E-4437-B0B4-4FC26900A8D4}"/>
              </a:ext>
            </a:extLst>
          </p:cNvPr>
          <p:cNvSpPr txBox="1"/>
          <p:nvPr/>
        </p:nvSpPr>
        <p:spPr>
          <a:xfrm>
            <a:off x="304297" y="1206863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Give</a:t>
            </a:r>
          </a:p>
        </p:txBody>
      </p:sp>
      <p:pic>
        <p:nvPicPr>
          <p:cNvPr id="13" name="Graphic 12" descr="Coins">
            <a:extLst>
              <a:ext uri="{FF2B5EF4-FFF2-40B4-BE49-F238E27FC236}">
                <a16:creationId xmlns:a16="http://schemas.microsoft.com/office/drawing/2014/main" xmlns="" id="{A7B9C1B6-7433-4E51-8D1F-2CBE0AE19D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585166" y="1159172"/>
            <a:ext cx="744993" cy="744993"/>
          </a:xfrm>
          <a:prstGeom prst="rect">
            <a:avLst/>
          </a:prstGeom>
        </p:spPr>
      </p:pic>
      <p:sp>
        <p:nvSpPr>
          <p:cNvPr id="20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0746" y="252108"/>
            <a:ext cx="1024130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8779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DB9B9C-674B-4357-9251-D74BA57A6C89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Thursday 2 April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lit candle&#10;&#10;Description generated with very high confidence">
            <a:extLst>
              <a:ext uri="{FF2B5EF4-FFF2-40B4-BE49-F238E27FC236}">
                <a16:creationId xmlns:a16="http://schemas.microsoft.com/office/drawing/2014/main" xmlns="" id="{0404512B-FD47-4BC3-9840-BD44F83C88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96405" y="1822966"/>
            <a:ext cx="2765987" cy="4148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DD60E4-8641-48D4-890D-E4AA530BCD80}"/>
              </a:ext>
            </a:extLst>
          </p:cNvPr>
          <p:cNvSpPr txBox="1"/>
          <p:nvPr/>
        </p:nvSpPr>
        <p:spPr>
          <a:xfrm>
            <a:off x="278824" y="1084618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pic>
        <p:nvPicPr>
          <p:cNvPr id="12" name="Graphic 11" descr="Candle">
            <a:extLst>
              <a:ext uri="{FF2B5EF4-FFF2-40B4-BE49-F238E27FC236}">
                <a16:creationId xmlns:a16="http://schemas.microsoft.com/office/drawing/2014/main" xmlns="" id="{30B3D88B-3DF9-43A1-B451-6870703BF8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8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9FF65F16-CC3B-4F29-AB59-56AA2DF1CA5E}"/>
              </a:ext>
            </a:extLst>
          </p:cNvPr>
          <p:cNvSpPr txBox="1">
            <a:spLocks/>
          </p:cNvSpPr>
          <p:nvPr/>
        </p:nvSpPr>
        <p:spPr>
          <a:xfrm>
            <a:off x="490158" y="1902657"/>
            <a:ext cx="7561642" cy="14636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Light a candle and say a prayer so all children around the world may have the basic things in life, like enough food or clean water.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BCCD99F-E25C-4F38-8551-635C79D74EB7}"/>
              </a:ext>
            </a:extLst>
          </p:cNvPr>
          <p:cNvSpPr/>
          <p:nvPr/>
        </p:nvSpPr>
        <p:spPr>
          <a:xfrm>
            <a:off x="238790" y="3019425"/>
            <a:ext cx="83123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Loving God,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us to work together to share what we have so that everyone has what they need.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us to build a better world where each of us can become the best person we can be.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 </a:t>
            </a:r>
          </a:p>
        </p:txBody>
      </p:sp>
    </p:spTree>
    <p:extLst>
      <p:ext uri="{BB962C8B-B14F-4D97-AF65-F5344CB8AC3E}">
        <p14:creationId xmlns:p14="http://schemas.microsoft.com/office/powerpoint/2010/main" xmlns="" val="1713156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10A478-C76B-456A-8248-C63B3C8BF03C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Friday 3 April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B64368-2560-4A81-A0E6-4C1E14A7D3F0}"/>
              </a:ext>
            </a:extLst>
          </p:cNvPr>
          <p:cNvSpPr txBox="1"/>
          <p:nvPr/>
        </p:nvSpPr>
        <p:spPr>
          <a:xfrm>
            <a:off x="278824" y="2104929"/>
            <a:ext cx="6277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Lent we have heard stories from people in different countries around the Amazon.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729" y="3186842"/>
            <a:ext cx="560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 for all the people of the Amazon.</a:t>
            </a:r>
          </a:p>
        </p:txBody>
      </p:sp>
      <p:pic>
        <p:nvPicPr>
          <p:cNvPr id="6" name="Picture 5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766033D6-C160-4145-A1BF-C58348FABC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0042" y="1173490"/>
            <a:ext cx="3868139" cy="237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40042" y="1169085"/>
            <a:ext cx="3868139" cy="257876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4" cstate="print"/>
          <a:srcRect l="9123" r="19946"/>
          <a:stretch/>
        </p:blipFill>
        <p:spPr>
          <a:xfrm>
            <a:off x="8749844" y="4229594"/>
            <a:ext cx="3258337" cy="23741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4A910F-7A04-4ED6-81BE-32649D0C2D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67" b="16977"/>
          <a:stretch/>
        </p:blipFill>
        <p:spPr>
          <a:xfrm>
            <a:off x="152705" y="4231427"/>
            <a:ext cx="2720773" cy="2450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EA21B9-C67F-4B49-97C1-34AFA7B010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4385" r="6186"/>
          <a:stretch/>
        </p:blipFill>
        <p:spPr>
          <a:xfrm>
            <a:off x="3043182" y="4231427"/>
            <a:ext cx="2620652" cy="2474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6CE026-437D-4056-9921-D67C1B00E7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50" t="20662" r="18943"/>
          <a:stretch/>
        </p:blipFill>
        <p:spPr>
          <a:xfrm>
            <a:off x="5866569" y="4229594"/>
            <a:ext cx="2680540" cy="24509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9E3188E-42ED-4ED0-BFAE-CAEFD5D389E1}"/>
              </a:ext>
            </a:extLst>
          </p:cNvPr>
          <p:cNvSpPr txBox="1"/>
          <p:nvPr/>
        </p:nvSpPr>
        <p:spPr>
          <a:xfrm>
            <a:off x="278824" y="1084618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pic>
        <p:nvPicPr>
          <p:cNvPr id="18" name="Graphic 17" descr="Candle">
            <a:extLst>
              <a:ext uri="{FF2B5EF4-FFF2-40B4-BE49-F238E27FC236}">
                <a16:creationId xmlns:a16="http://schemas.microsoft.com/office/drawing/2014/main" xmlns="" id="{1B8130B1-F382-4586-AEFB-CB272FD1CB6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sp>
        <p:nvSpPr>
          <p:cNvPr id="23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5995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0109E6-5A1A-48EE-95FC-3EA433AF476C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1F17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Thursday 27 February</a:t>
            </a:r>
            <a:endParaRPr lang="en-GB" sz="3600" i="1" dirty="0">
              <a:solidFill>
                <a:srgbClr val="1F17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03540F-4E8F-4AE2-9778-A37961669525}"/>
              </a:ext>
            </a:extLst>
          </p:cNvPr>
          <p:cNvSpPr txBox="1"/>
          <p:nvPr/>
        </p:nvSpPr>
        <p:spPr>
          <a:xfrm>
            <a:off x="161648" y="1159907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9445E6-5603-4F76-9D92-216873300840}"/>
              </a:ext>
            </a:extLst>
          </p:cNvPr>
          <p:cNvSpPr txBox="1"/>
          <p:nvPr/>
        </p:nvSpPr>
        <p:spPr>
          <a:xfrm>
            <a:off x="1177667" y="2242564"/>
            <a:ext cx="551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Lent, we are thinking about the people who live in the Amazon rainforest area.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a football pitch of the rainforest is being lost every minute.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hlinkClick r:id="rId2"/>
          </p:cNvPr>
          <p:cNvSpPr txBox="1"/>
          <p:nvPr/>
        </p:nvSpPr>
        <p:spPr>
          <a:xfrm>
            <a:off x="1672281" y="4782989"/>
            <a:ext cx="4538019" cy="510778"/>
          </a:xfrm>
          <a:prstGeom prst="roundRect">
            <a:avLst/>
          </a:prstGeom>
          <a:solidFill>
            <a:srgbClr val="84BE43"/>
          </a:solidFill>
          <a:ln>
            <a:solidFill>
              <a:srgbClr val="32B44C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our film to find out more</a:t>
            </a:r>
          </a:p>
        </p:txBody>
      </p:sp>
      <p:pic>
        <p:nvPicPr>
          <p:cNvPr id="9" name="Graphic 8" descr="Dance">
            <a:extLst>
              <a:ext uri="{FF2B5EF4-FFF2-40B4-BE49-F238E27FC236}">
                <a16:creationId xmlns:a16="http://schemas.microsoft.com/office/drawing/2014/main" xmlns="" id="{468E6C33-B545-462A-AEE5-D70BC1C82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77667" y="1064478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300B47-0F9F-4CA9-876F-30A5611FBA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40042" y="1143685"/>
            <a:ext cx="3868139" cy="2578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547F93-8789-45AB-A3F2-709FA1531CF8}"/>
              </a:ext>
            </a:extLst>
          </p:cNvPr>
          <p:cNvPicPr/>
          <p:nvPr/>
        </p:nvPicPr>
        <p:blipFill rotWithShape="1">
          <a:blip r:embed="rId6" cstate="print"/>
          <a:srcRect l="9123" r="19946"/>
          <a:stretch/>
        </p:blipFill>
        <p:spPr>
          <a:xfrm>
            <a:off x="8140042" y="3874160"/>
            <a:ext cx="3868139" cy="281853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7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0352" y="256338"/>
            <a:ext cx="1024130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4751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4DE32F-D406-4E0B-884F-858ED641BFB0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Monday 6 April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9445E6-5603-4F76-9D92-216873300840}"/>
              </a:ext>
            </a:extLst>
          </p:cNvPr>
          <p:cNvSpPr txBox="1"/>
          <p:nvPr/>
        </p:nvSpPr>
        <p:spPr>
          <a:xfrm>
            <a:off x="901464" y="1947632"/>
            <a:ext cx="6181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Lent, we are thinking about the people who live in the Amazon rainforest.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one football pitch of the forest is being lost every minute.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40042" y="3720410"/>
            <a:ext cx="3868140" cy="31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Creator God,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 our eyes to see your love throughout creation.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Inspire us to treat creation and each other as you would, with respect.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FD1FF79E-8F8A-4EBF-B216-10B59B22CA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0042" y="1173490"/>
            <a:ext cx="3868139" cy="237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B45738-CC8E-46FD-97BB-358D2BFA3A69}"/>
              </a:ext>
            </a:extLst>
          </p:cNvPr>
          <p:cNvPicPr/>
          <p:nvPr/>
        </p:nvPicPr>
        <p:blipFill rotWithShape="1">
          <a:blip r:embed="rId3" cstate="print"/>
          <a:srcRect l="9123" r="19946"/>
          <a:stretch/>
        </p:blipFill>
        <p:spPr>
          <a:xfrm>
            <a:off x="3936736" y="4216378"/>
            <a:ext cx="3258337" cy="23741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71E7B5-E1E1-420B-842E-CEDB2C0B84FD}"/>
              </a:ext>
            </a:extLst>
          </p:cNvPr>
          <p:cNvSpPr txBox="1"/>
          <p:nvPr/>
        </p:nvSpPr>
        <p:spPr>
          <a:xfrm>
            <a:off x="278824" y="1084618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pic>
        <p:nvPicPr>
          <p:cNvPr id="13" name="Graphic 12" descr="Candle">
            <a:extLst>
              <a:ext uri="{FF2B5EF4-FFF2-40B4-BE49-F238E27FC236}">
                <a16:creationId xmlns:a16="http://schemas.microsoft.com/office/drawing/2014/main" xmlns="" id="{A265CC48-3134-44EE-8A07-27E43D08EC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8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729F07-0DCC-428B-ACF5-808318690CA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40042" y="1111935"/>
            <a:ext cx="3868139" cy="25787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035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2F7170-2375-4330-992F-0508D6C7236D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Tuesday 7 April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 fire hydrant in the grass&#10;&#10;Description generated with very high confidence">
            <a:extLst>
              <a:ext uri="{FF2B5EF4-FFF2-40B4-BE49-F238E27FC236}">
                <a16:creationId xmlns:a16="http://schemas.microsoft.com/office/drawing/2014/main" xmlns="" id="{70691288-3C15-4232-B386-3892414BAF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84516" y="1617604"/>
            <a:ext cx="5671457" cy="3780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6F43508-ABA2-496D-8DF4-A474B626B07D}"/>
              </a:ext>
            </a:extLst>
          </p:cNvPr>
          <p:cNvSpPr txBox="1">
            <a:spLocks/>
          </p:cNvSpPr>
          <p:nvPr/>
        </p:nvSpPr>
        <p:spPr>
          <a:xfrm>
            <a:off x="471419" y="3101427"/>
            <a:ext cx="4844143" cy="144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Reflect on one of the Stations of the Cross today.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28E2F0-6167-4A93-98E4-E5FDAF1EA905}"/>
              </a:ext>
            </a:extLst>
          </p:cNvPr>
          <p:cNvSpPr txBox="1"/>
          <p:nvPr/>
        </p:nvSpPr>
        <p:spPr>
          <a:xfrm>
            <a:off x="471419" y="1181154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pic>
        <p:nvPicPr>
          <p:cNvPr id="10" name="Graphic 9" descr="Candle">
            <a:extLst>
              <a:ext uri="{FF2B5EF4-FFF2-40B4-BE49-F238E27FC236}">
                <a16:creationId xmlns:a16="http://schemas.microsoft.com/office/drawing/2014/main" xmlns="" id="{BB361739-E435-41B2-B3AE-A37A1DCBDA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13583" y="1181154"/>
            <a:ext cx="584775" cy="5847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5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556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038924-1FCD-4209-82AF-AC12553D16AE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Wednesday 8 April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0B9E77-5A3E-4CE4-A45B-DD12E9B3CE07}"/>
              </a:ext>
            </a:extLst>
          </p:cNvPr>
          <p:cNvSpPr txBox="1"/>
          <p:nvPr/>
        </p:nvSpPr>
        <p:spPr>
          <a:xfrm>
            <a:off x="278824" y="1084618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pic>
        <p:nvPicPr>
          <p:cNvPr id="12" name="Picture 11" descr="A lit candle&#10;&#10;Description generated with very high confidence">
            <a:extLst>
              <a:ext uri="{FF2B5EF4-FFF2-40B4-BE49-F238E27FC236}">
                <a16:creationId xmlns:a16="http://schemas.microsoft.com/office/drawing/2014/main" xmlns="" id="{29B19875-A2B2-4DCE-AC5D-6B87ABF1C5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14486" y="1581666"/>
            <a:ext cx="2765987" cy="4148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phic 14" descr="Candle">
            <a:extLst>
              <a:ext uri="{FF2B5EF4-FFF2-40B4-BE49-F238E27FC236}">
                <a16:creationId xmlns:a16="http://schemas.microsoft.com/office/drawing/2014/main" xmlns="" id="{93D910AC-2606-4407-ACFE-112290A094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20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9FF65F16-CC3B-4F29-AB59-56AA2DF1CA5E}"/>
              </a:ext>
            </a:extLst>
          </p:cNvPr>
          <p:cNvSpPr txBox="1">
            <a:spLocks/>
          </p:cNvSpPr>
          <p:nvPr/>
        </p:nvSpPr>
        <p:spPr>
          <a:xfrm>
            <a:off x="490158" y="1902657"/>
            <a:ext cx="7561642" cy="14636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Light a candle and say a prayer so all children around the world may have the basic things in life, like enough food or clean water.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BCCD99F-E25C-4F38-8551-635C79D74EB7}"/>
              </a:ext>
            </a:extLst>
          </p:cNvPr>
          <p:cNvSpPr/>
          <p:nvPr/>
        </p:nvSpPr>
        <p:spPr>
          <a:xfrm>
            <a:off x="238790" y="3019425"/>
            <a:ext cx="83123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Loving God,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us to work together to share what we have so that everyone has what they need.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us to build a better world where each of us can become the best person we can be.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 </a:t>
            </a:r>
          </a:p>
        </p:txBody>
      </p:sp>
    </p:spTree>
    <p:extLst>
      <p:ext uri="{BB962C8B-B14F-4D97-AF65-F5344CB8AC3E}">
        <p14:creationId xmlns:p14="http://schemas.microsoft.com/office/powerpoint/2010/main" xmlns="" val="827330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1070D7-524C-49AB-AEE9-B74306C9B623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Thursday 9 April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76A0E2-0520-40B7-813C-654A9B961729}"/>
              </a:ext>
            </a:extLst>
          </p:cNvPr>
          <p:cNvSpPr txBox="1"/>
          <p:nvPr/>
        </p:nvSpPr>
        <p:spPr>
          <a:xfrm>
            <a:off x="170285" y="1164840"/>
            <a:ext cx="2914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Think about…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46D4093-2204-4B6B-9FC2-7F7E3CC4CA08}"/>
              </a:ext>
            </a:extLst>
          </p:cNvPr>
          <p:cNvSpPr txBox="1">
            <a:spLocks/>
          </p:cNvSpPr>
          <p:nvPr/>
        </p:nvSpPr>
        <p:spPr>
          <a:xfrm>
            <a:off x="155264" y="2729096"/>
            <a:ext cx="6331597" cy="2167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Today Jesus washed his disciples feet at the Last Supper.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Think about how you can serve others.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266F62-B328-46B4-B4E6-AC828123A5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44783" y="2208224"/>
            <a:ext cx="5204833" cy="3484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C4E4AB-A4DF-4D87-8DD1-5470D0AA1BCD}"/>
              </a:ext>
            </a:extLst>
          </p:cNvPr>
          <p:cNvSpPr txBox="1"/>
          <p:nvPr/>
        </p:nvSpPr>
        <p:spPr>
          <a:xfrm>
            <a:off x="8514950" y="1186680"/>
            <a:ext cx="3029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Holy Thursday</a:t>
            </a:r>
          </a:p>
        </p:txBody>
      </p:sp>
      <p:pic>
        <p:nvPicPr>
          <p:cNvPr id="8" name="Graphic 7" descr="Thought bubble">
            <a:extLst>
              <a:ext uri="{FF2B5EF4-FFF2-40B4-BE49-F238E27FC236}">
                <a16:creationId xmlns:a16="http://schemas.microsoft.com/office/drawing/2014/main" xmlns="" id="{870A7CF3-3A60-4B17-BD87-37EE20BA9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84864" y="1012303"/>
            <a:ext cx="914400" cy="914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5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277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1E6980-E2B1-43B0-8E16-7A3E5CE84D7F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Friday 10 April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33A56C3-BD9D-42F7-B4ED-817B27CC7047}"/>
              </a:ext>
            </a:extLst>
          </p:cNvPr>
          <p:cNvSpPr/>
          <p:nvPr/>
        </p:nvSpPr>
        <p:spPr>
          <a:xfrm>
            <a:off x="233377" y="266546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Say a prayer today for </a:t>
            </a: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people around the world who live in poverty. </a:t>
            </a:r>
          </a:p>
          <a:p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Remember those families that do not have basic things like food, housing and clothing.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51AECFD-9B92-4992-A79C-B7BDBC0467E6}"/>
              </a:ext>
            </a:extLst>
          </p:cNvPr>
          <p:cNvSpPr/>
          <p:nvPr/>
        </p:nvSpPr>
        <p:spPr>
          <a:xfrm>
            <a:off x="6686621" y="2438623"/>
            <a:ext cx="5187808" cy="2612533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76BCFE-5C10-443A-B94C-B5A294B61B65}"/>
              </a:ext>
            </a:extLst>
          </p:cNvPr>
          <p:cNvSpPr txBox="1"/>
          <p:nvPr/>
        </p:nvSpPr>
        <p:spPr>
          <a:xfrm>
            <a:off x="278824" y="1084618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078AB1-611B-448F-8574-E33FEF2B15E9}"/>
              </a:ext>
            </a:extLst>
          </p:cNvPr>
          <p:cNvSpPr txBox="1"/>
          <p:nvPr/>
        </p:nvSpPr>
        <p:spPr>
          <a:xfrm>
            <a:off x="8965908" y="1194219"/>
            <a:ext cx="2597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Good Friday</a:t>
            </a:r>
          </a:p>
        </p:txBody>
      </p:sp>
      <p:pic>
        <p:nvPicPr>
          <p:cNvPr id="9" name="Graphic 8" descr="Candle">
            <a:extLst>
              <a:ext uri="{FF2B5EF4-FFF2-40B4-BE49-F238E27FC236}">
                <a16:creationId xmlns:a16="http://schemas.microsoft.com/office/drawing/2014/main" xmlns="" id="{07BD440C-DB2D-4C89-B70F-04D382320E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6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242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781980-EDF7-4630-AE26-056B8C9AA168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Friday 28 February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7E86E1-BEAC-4307-B83F-790716BDA3D3}"/>
              </a:ext>
            </a:extLst>
          </p:cNvPr>
          <p:cNvSpPr txBox="1"/>
          <p:nvPr/>
        </p:nvSpPr>
        <p:spPr>
          <a:xfrm>
            <a:off x="-24925" y="2322512"/>
            <a:ext cx="514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a candle and pray for all our global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neighbours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using this film.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HCR-5gf9to"/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115697" y="1567506"/>
            <a:ext cx="6517503" cy="4613262"/>
          </a:xfrm>
          <a:prstGeom prst="rect">
            <a:avLst/>
          </a:prstGeom>
        </p:spPr>
      </p:pic>
      <p:pic>
        <p:nvPicPr>
          <p:cNvPr id="7" name="Picture 6" descr="A lit candle&#10;&#10;Description generated with very high confidence">
            <a:extLst>
              <a:ext uri="{FF2B5EF4-FFF2-40B4-BE49-F238E27FC236}">
                <a16:creationId xmlns:a16="http://schemas.microsoft.com/office/drawing/2014/main" xmlns="" id="{40D7112E-3781-4134-96B9-103F2B0AA5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67375" y="3370465"/>
            <a:ext cx="1810398" cy="2715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98474A-53E4-4C7F-852F-C295C58E4858}"/>
              </a:ext>
            </a:extLst>
          </p:cNvPr>
          <p:cNvSpPr txBox="1"/>
          <p:nvPr/>
        </p:nvSpPr>
        <p:spPr>
          <a:xfrm>
            <a:off x="278824" y="1084618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pic>
        <p:nvPicPr>
          <p:cNvPr id="8" name="Graphic 7" descr="Candle">
            <a:extLst>
              <a:ext uri="{FF2B5EF4-FFF2-40B4-BE49-F238E27FC236}">
                <a16:creationId xmlns:a16="http://schemas.microsoft.com/office/drawing/2014/main" xmlns="" id="{EAC148DE-A931-4AD5-A216-C9F311CCAC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5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5905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409260-71A7-45BE-A119-8EAE658FD5F2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Monday 2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231828-268A-4F6E-8CED-748F8FE4C637}"/>
              </a:ext>
            </a:extLst>
          </p:cNvPr>
          <p:cNvSpPr txBox="1"/>
          <p:nvPr/>
        </p:nvSpPr>
        <p:spPr>
          <a:xfrm>
            <a:off x="197549" y="1910301"/>
            <a:ext cx="6247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 lives in Brazil. He is part of a group called the Yanomami people, who live in the Amazon rainforest.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549" y="3242713"/>
            <a:ext cx="6247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says “Think of the Earth. It is life. The forest is life. Water is life.”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want them [the people in the cities] to listen and believe us…to see the pollution, destruction, poverty and illness.”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9288" y="1050500"/>
            <a:ext cx="4308720" cy="2884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40382" y="4096549"/>
            <a:ext cx="4551618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Loving God, </a:t>
            </a: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fill our hearts with compassion for the earth and all its peoples. Lead us to be good neighbours to all who are in need. </a:t>
            </a: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C912AE-6776-4911-A69D-500CFC7349B8}"/>
              </a:ext>
            </a:extLst>
          </p:cNvPr>
          <p:cNvSpPr txBox="1"/>
          <p:nvPr/>
        </p:nvSpPr>
        <p:spPr>
          <a:xfrm>
            <a:off x="278824" y="1084618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pic>
        <p:nvPicPr>
          <p:cNvPr id="11" name="Graphic 10" descr="Candle">
            <a:extLst>
              <a:ext uri="{FF2B5EF4-FFF2-40B4-BE49-F238E27FC236}">
                <a16:creationId xmlns:a16="http://schemas.microsoft.com/office/drawing/2014/main" xmlns="" id="{306E4E90-46DA-4BC9-B8F9-462F333A64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7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021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3C1A71-3C50-4C03-967D-9C7D0D2FC88B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Tuesday 3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EA76BB-3BF1-4F3D-8996-AC954514F4DE}"/>
              </a:ext>
            </a:extLst>
          </p:cNvPr>
          <p:cNvSpPr txBox="1"/>
          <p:nvPr/>
        </p:nvSpPr>
        <p:spPr>
          <a:xfrm>
            <a:off x="651026" y="2074307"/>
            <a:ext cx="5987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It’s Fairtrade fortnight. 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Find out whether your local shop sells Fairtrade Easter eggs. If not, ask them why not and if they will stock them next year. </a:t>
            </a:r>
          </a:p>
        </p:txBody>
      </p:sp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xmlns="" id="{3F905D7E-C08C-4C79-BC95-FF5CB738EB95}"/>
              </a:ext>
            </a:extLst>
          </p:cNvPr>
          <p:cNvSpPr/>
          <p:nvPr/>
        </p:nvSpPr>
        <p:spPr>
          <a:xfrm>
            <a:off x="906235" y="4744583"/>
            <a:ext cx="5732538" cy="571500"/>
          </a:xfrm>
          <a:prstGeom prst="roundRect">
            <a:avLst/>
          </a:prstGeom>
          <a:solidFill>
            <a:srgbClr val="83BF40"/>
          </a:solidFill>
          <a:ln>
            <a:solidFill>
              <a:srgbClr val="32B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our Fairtrade resources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0542" y="2047659"/>
            <a:ext cx="4677996" cy="3120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FE58EE-7241-473F-9C1C-1CD9AC869676}"/>
              </a:ext>
            </a:extLst>
          </p:cNvPr>
          <p:cNvSpPr txBox="1"/>
          <p:nvPr/>
        </p:nvSpPr>
        <p:spPr>
          <a:xfrm>
            <a:off x="161648" y="1159907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</a:t>
            </a:r>
          </a:p>
        </p:txBody>
      </p:sp>
      <p:pic>
        <p:nvPicPr>
          <p:cNvPr id="7" name="Graphic 6" descr="Dance">
            <a:extLst>
              <a:ext uri="{FF2B5EF4-FFF2-40B4-BE49-F238E27FC236}">
                <a16:creationId xmlns:a16="http://schemas.microsoft.com/office/drawing/2014/main" xmlns="" id="{E7D287A2-59E8-4F96-AD65-EF79BB7D5B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6751" y="1011078"/>
            <a:ext cx="914400" cy="914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4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2762" y="5600530"/>
            <a:ext cx="902210" cy="118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5260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4FA435-1CE1-430B-8E97-E727D75FC234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1F17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Wednesday 4 March</a:t>
            </a:r>
            <a:endParaRPr lang="en-GB" sz="3600" i="1" dirty="0">
              <a:solidFill>
                <a:srgbClr val="1F17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80D408-D431-4A21-B1B1-0F931A652DD4}"/>
              </a:ext>
            </a:extLst>
          </p:cNvPr>
          <p:cNvSpPr txBox="1"/>
          <p:nvPr/>
        </p:nvSpPr>
        <p:spPr>
          <a:xfrm>
            <a:off x="509909" y="3002099"/>
            <a:ext cx="585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Lent, schools in England and Wales are holding fun football fundraisers to help the people of the Amazon.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49302"/>
            <a:ext cx="699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lots of ways you can do this!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29" b="4128"/>
          <a:stretch/>
        </p:blipFill>
        <p:spPr>
          <a:xfrm>
            <a:off x="7095032" y="1047998"/>
            <a:ext cx="4905632" cy="30676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53421" y="4137060"/>
            <a:ext cx="5276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Lord, 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my support bring hope to people who are in difficulty around the world. 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they know that you are with them and that they have sisters and brothers who care for them. 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Amen</a:t>
            </a:r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C25701-9A32-4B34-8DC7-F01892D0125B}"/>
              </a:ext>
            </a:extLst>
          </p:cNvPr>
          <p:cNvSpPr txBox="1"/>
          <p:nvPr/>
        </p:nvSpPr>
        <p:spPr>
          <a:xfrm>
            <a:off x="278824" y="1084618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7F30A3C-F241-402C-8A74-AFD48CF00CC2}"/>
              </a:ext>
            </a:extLst>
          </p:cNvPr>
          <p:cNvSpPr txBox="1"/>
          <p:nvPr/>
        </p:nvSpPr>
        <p:spPr>
          <a:xfrm>
            <a:off x="279625" y="2029311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Give</a:t>
            </a:r>
          </a:p>
        </p:txBody>
      </p:sp>
      <p:pic>
        <p:nvPicPr>
          <p:cNvPr id="11" name="Graphic 10" descr="Coins">
            <a:extLst>
              <a:ext uri="{FF2B5EF4-FFF2-40B4-BE49-F238E27FC236}">
                <a16:creationId xmlns:a16="http://schemas.microsoft.com/office/drawing/2014/main" xmlns="" id="{CDEEBD3B-A354-46F6-8205-D67DD977A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9699" y="2014982"/>
            <a:ext cx="744993" cy="744993"/>
          </a:xfrm>
          <a:prstGeom prst="rect">
            <a:avLst/>
          </a:prstGeom>
        </p:spPr>
      </p:pic>
      <p:sp>
        <p:nvSpPr>
          <p:cNvPr id="12" name="Rectangle: Rounded Corners 11">
            <a:hlinkClick r:id="rId5"/>
            <a:extLst>
              <a:ext uri="{FF2B5EF4-FFF2-40B4-BE49-F238E27FC236}">
                <a16:creationId xmlns:a16="http://schemas.microsoft.com/office/drawing/2014/main" xmlns="" id="{21B1A623-EAA4-4E45-ACD1-9236137E82FC}"/>
              </a:ext>
            </a:extLst>
          </p:cNvPr>
          <p:cNvSpPr/>
          <p:nvPr/>
        </p:nvSpPr>
        <p:spPr>
          <a:xfrm>
            <a:off x="835668" y="4891129"/>
            <a:ext cx="5317481" cy="510778"/>
          </a:xfrm>
          <a:prstGeom prst="roundRect">
            <a:avLst/>
          </a:prstGeom>
          <a:solidFill>
            <a:srgbClr val="82BE42"/>
          </a:solidFill>
          <a:ln>
            <a:solidFill>
              <a:srgbClr val="32B44C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at cafod.org.uk/primary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4" name="Graphic 13" descr="Candle">
            <a:extLst>
              <a:ext uri="{FF2B5EF4-FFF2-40B4-BE49-F238E27FC236}">
                <a16:creationId xmlns:a16="http://schemas.microsoft.com/office/drawing/2014/main" xmlns="" id="{6BC2EC91-69F0-46FA-A0BF-42232EDB2B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20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6428" y="5726206"/>
            <a:ext cx="922587" cy="1345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6746" y="5554764"/>
            <a:ext cx="1328666" cy="14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853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3FFFEC-1FA3-4B73-8E5E-CB63493E5C3D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Thursday 5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F65F16-CC3B-4F29-AB59-56AA2DF1CA5E}"/>
              </a:ext>
            </a:extLst>
          </p:cNvPr>
          <p:cNvSpPr txBox="1">
            <a:spLocks/>
          </p:cNvSpPr>
          <p:nvPr/>
        </p:nvSpPr>
        <p:spPr>
          <a:xfrm>
            <a:off x="490158" y="1902657"/>
            <a:ext cx="7561642" cy="14636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Light a candle and say a prayer so all children around the world may have the basic things in life, like enough food or clean water.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86821F-7AD2-4E6F-BD28-BD8BFDBB385E}"/>
              </a:ext>
            </a:extLst>
          </p:cNvPr>
          <p:cNvSpPr txBox="1"/>
          <p:nvPr/>
        </p:nvSpPr>
        <p:spPr>
          <a:xfrm>
            <a:off x="276890" y="1089301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CCD99F-E25C-4F38-8551-635C79D74EB7}"/>
              </a:ext>
            </a:extLst>
          </p:cNvPr>
          <p:cNvSpPr/>
          <p:nvPr/>
        </p:nvSpPr>
        <p:spPr>
          <a:xfrm>
            <a:off x="238790" y="3019425"/>
            <a:ext cx="83123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Loving God,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us to work together to share what we have so that everyone has what they need.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us to build a better world where each of us can become the best person we can be.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 </a:t>
            </a:r>
          </a:p>
        </p:txBody>
      </p:sp>
      <p:pic>
        <p:nvPicPr>
          <p:cNvPr id="6" name="Picture 5" descr="A lit candle&#10;&#10;Description generated with very high confidence">
            <a:extLst>
              <a:ext uri="{FF2B5EF4-FFF2-40B4-BE49-F238E27FC236}">
                <a16:creationId xmlns:a16="http://schemas.microsoft.com/office/drawing/2014/main" xmlns="" id="{40D7112E-3781-4134-96B9-103F2B0AA5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02540" y="1690865"/>
            <a:ext cx="2765987" cy="4148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phic 8" descr="Candle">
            <a:extLst>
              <a:ext uri="{FF2B5EF4-FFF2-40B4-BE49-F238E27FC236}">
                <a16:creationId xmlns:a16="http://schemas.microsoft.com/office/drawing/2014/main" xmlns="" id="{F3201AE1-AEF8-4639-963A-9AE9C316E9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9699" y="1106090"/>
            <a:ext cx="584775" cy="5847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04576" y="5359622"/>
            <a:ext cx="3425639" cy="1712242"/>
            <a:chOff x="342825" y="4797985"/>
            <a:chExt cx="3652313" cy="18255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5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>
            <a:off x="224089" y="6299599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802" y="256338"/>
            <a:ext cx="1024130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9262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F4BDAE-C90B-43E2-8EC2-49B43342AE7C}"/>
              </a:ext>
            </a:extLst>
          </p:cNvPr>
          <p:cNvSpPr txBox="1"/>
          <p:nvPr/>
        </p:nvSpPr>
        <p:spPr>
          <a:xfrm>
            <a:off x="3644900" y="101600"/>
            <a:ext cx="570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Friday 6 March</a:t>
            </a:r>
            <a:endParaRPr lang="en-GB" sz="3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6705F9-C69A-48F3-A088-043A6E79CD29}"/>
              </a:ext>
            </a:extLst>
          </p:cNvPr>
          <p:cNvSpPr txBox="1">
            <a:spLocks/>
          </p:cNvSpPr>
          <p:nvPr/>
        </p:nvSpPr>
        <p:spPr>
          <a:xfrm>
            <a:off x="6119957" y="1396981"/>
            <a:ext cx="5646582" cy="2633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Today is 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Family Fast Day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Hold a football fundraiser today to help people in the Amazon.</a:t>
            </a:r>
          </a:p>
        </p:txBody>
      </p:sp>
      <p:sp>
        <p:nvSpPr>
          <p:cNvPr id="4" name="Rounded Rectangle 8">
            <a:hlinkClick r:id="rId2"/>
            <a:extLst>
              <a:ext uri="{FF2B5EF4-FFF2-40B4-BE49-F238E27FC236}">
                <a16:creationId xmlns:a16="http://schemas.microsoft.com/office/drawing/2014/main" xmlns="" id="{5035028D-5F83-4843-B0A6-BA4DEC625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808" y="4663366"/>
            <a:ext cx="4846715" cy="646331"/>
          </a:xfrm>
          <a:prstGeom prst="roundRect">
            <a:avLst>
              <a:gd name="adj" fmla="val 16667"/>
            </a:avLst>
          </a:prstGeom>
          <a:solidFill>
            <a:srgbClr val="82BE42"/>
          </a:solidFill>
          <a:ln w="9525" algn="ctr">
            <a:solidFill>
              <a:srgbClr val="26369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our Lent assembly today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67225">
            <a:off x="561697" y="1373301"/>
            <a:ext cx="2469828" cy="1646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7232">
            <a:off x="3030226" y="1886465"/>
            <a:ext cx="2219483" cy="1479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029" y="3246354"/>
            <a:ext cx="2277958" cy="1518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00000">
            <a:off x="2136844" y="3500521"/>
            <a:ext cx="2153019" cy="14353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7770" y="4995608"/>
            <a:ext cx="2053728" cy="1369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80" y="4456671"/>
            <a:ext cx="1338331" cy="200749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flipH="1">
            <a:off x="8867974" y="5369147"/>
            <a:ext cx="3425639" cy="1712242"/>
            <a:chOff x="342825" y="4797985"/>
            <a:chExt cx="3652313" cy="182554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2825" y="5054834"/>
              <a:ext cx="637033" cy="81686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71846" y="4971507"/>
              <a:ext cx="1923292" cy="165201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15434" y="4844741"/>
              <a:ext cx="1609347" cy="153314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7374" y="4797985"/>
              <a:ext cx="1353315" cy="1807468"/>
            </a:xfrm>
            <a:prstGeom prst="rect">
              <a:avLst/>
            </a:prstGeom>
          </p:spPr>
        </p:pic>
      </p:grpSp>
      <p:sp>
        <p:nvSpPr>
          <p:cNvPr id="19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D70E62E-D3B0-4C70-B936-DB6E539436D2}"/>
              </a:ext>
            </a:extLst>
          </p:cNvPr>
          <p:cNvSpPr/>
          <p:nvPr/>
        </p:nvSpPr>
        <p:spPr bwMode="auto">
          <a:xfrm flipH="1">
            <a:off x="11582034" y="6306644"/>
            <a:ext cx="313639" cy="342548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217" y="5531900"/>
            <a:ext cx="922587" cy="13456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9535" y="5360458"/>
            <a:ext cx="1328666" cy="14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7152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fod">
  <a:themeElements>
    <a:clrScheme name="">
      <a:dk1>
        <a:srgbClr val="003F47"/>
      </a:dk1>
      <a:lt1>
        <a:srgbClr val="FFFFFF"/>
      </a:lt1>
      <a:dk2>
        <a:srgbClr val="047AAE"/>
      </a:dk2>
      <a:lt2>
        <a:srgbClr val="435608"/>
      </a:lt2>
      <a:accent1>
        <a:srgbClr val="98BB0E"/>
      </a:accent1>
      <a:accent2>
        <a:srgbClr val="047AAE"/>
      </a:accent2>
      <a:accent3>
        <a:srgbClr val="FFFFFF"/>
      </a:accent3>
      <a:accent4>
        <a:srgbClr val="00343B"/>
      </a:accent4>
      <a:accent5>
        <a:srgbClr val="CADAAA"/>
      </a:accent5>
      <a:accent6>
        <a:srgbClr val="036E9D"/>
      </a:accent6>
      <a:hlink>
        <a:srgbClr val="003F47"/>
      </a:hlink>
      <a:folHlink>
        <a:srgbClr val="019894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81873"/>
        </a:dk2>
        <a:lt2>
          <a:srgbClr val="E5E6C3"/>
        </a:lt2>
        <a:accent1>
          <a:srgbClr val="01688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9C4"/>
        </a:accent5>
        <a:accent6>
          <a:srgbClr val="2D2D8A"/>
        </a:accent6>
        <a:hlink>
          <a:srgbClr val="B5B518"/>
        </a:hlink>
        <a:folHlink>
          <a:srgbClr val="AD4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3E4E"/>
        </a:dk1>
        <a:lt1>
          <a:srgbClr val="FFFFFF"/>
        </a:lt1>
        <a:dk2>
          <a:srgbClr val="0070AD"/>
        </a:dk2>
        <a:lt2>
          <a:srgbClr val="808080"/>
        </a:lt2>
        <a:accent1>
          <a:srgbClr val="96B426"/>
        </a:accent1>
        <a:accent2>
          <a:srgbClr val="0070AD"/>
        </a:accent2>
        <a:accent3>
          <a:srgbClr val="FFFFFF"/>
        </a:accent3>
        <a:accent4>
          <a:srgbClr val="003441"/>
        </a:accent4>
        <a:accent5>
          <a:srgbClr val="C9D6AC"/>
        </a:accent5>
        <a:accent6>
          <a:srgbClr val="00659C"/>
        </a:accent6>
        <a:hlink>
          <a:srgbClr val="003E4E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858" ma:contentTypeDescription="Create a new document." ma:contentTypeScope="" ma:versionID="c1345c8ad0995d1c3e4f3f1c9e88a29b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targetNamespace="http://schemas.microsoft.com/office/2006/metadata/properties" ma:root="true" ma:fieldsID="f91cf77cb27c9a80a5ede80183913a00" ns2:_="" ns3:_="" ns4:_="" ns5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236a9a4b-a03c-46ba-8ec6-624c184acbc6">Lent</Activity>
    <Audience xmlns="236a9a4b-a03c-46ba-8ec6-624c184acbc6">Primary</Audience>
    <_Status xmlns="http://schemas.microsoft.com/sharepoint/v3/fields">Not Started</_Status>
    <_dlc_DocId xmlns="04672002-f21f-4240-adfb-f0b653fb6fb5">SZUU6KYVHK2A-2146017777-13041</_dlc_DocId>
    <_dlc_DocIdUrl xmlns="04672002-f21f-4240-adfb-f0b653fb6fb5">
      <Url>https://cafod365.sharepoint.com/sites/int/Education/_layouts/15/DocIdRedir.aspx?ID=SZUU6KYVHK2A-2146017777-13041</Url>
      <Description>SZUU6KYVHK2A-2146017777-13041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7A507F6-5514-43ED-AAFB-A5447D28F3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04E9C2-428F-4BF7-A471-3858CFDAA0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236a9a4b-a03c-46ba-8ec6-624c184acbc6"/>
    <ds:schemaRef ds:uri="http://schemas.microsoft.com/sharepoint/v3/fields"/>
    <ds:schemaRef ds:uri="bdf04112-6931-4610-9724-cd62e9144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501A58-89AE-42D1-85E3-76E31534EE98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04672002-f21f-4240-adfb-f0b653fb6fb5"/>
    <ds:schemaRef ds:uri="236a9a4b-a03c-46ba-8ec6-624c184acbc6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bdf04112-6931-4610-9724-cd62e91446a3"/>
    <ds:schemaRef ds:uri="http://schemas.microsoft.com/sharepoint/v3/fields"/>
  </ds:schemaRefs>
</ds:datastoreItem>
</file>

<file path=customXml/itemProps4.xml><?xml version="1.0" encoding="utf-8"?>
<ds:datastoreItem xmlns:ds="http://schemas.openxmlformats.org/officeDocument/2006/customXml" ds:itemID="{807F0F52-4B55-4BB2-81AF-C9A46F22E3F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1139</TotalTime>
  <Words>1932</Words>
  <Application>Microsoft Office PowerPoint</Application>
  <PresentationFormat>Custom</PresentationFormat>
  <Paragraphs>288</Paragraphs>
  <Slides>34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cafod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CAFOD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Dean</dc:creator>
  <cp:lastModifiedBy>mainger.302</cp:lastModifiedBy>
  <cp:revision>27</cp:revision>
  <cp:lastPrinted>2007-05-25T15:49:55Z</cp:lastPrinted>
  <dcterms:created xsi:type="dcterms:W3CDTF">2019-11-08T11:27:34Z</dcterms:created>
  <dcterms:modified xsi:type="dcterms:W3CDTF">2020-02-16T09:46:28Z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_dlc_DocIdItemGuid">
    <vt:lpwstr>6d4b0e01-5373-445b-aaa2-ccfa06e007bd</vt:lpwstr>
  </property>
</Properties>
</file>